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</p:sldIdLst>
  <p:sldSz cx="18288000" cy="10287000"/>
  <p:notesSz cx="6858000" cy="9144000"/>
  <p:embeddedFontLst>
    <p:embeddedFont>
      <p:font typeface="Open Sans" charset="1" panose="020B0606030504020204"/>
      <p:regular r:id="rId6"/>
      <p:bold r:id="rId7"/>
      <p:italic r:id="rId8"/>
      <p:boldItalic r:id="rId9"/>
    </p:embeddedFont>
    <p:embeddedFont>
      <p:font typeface="Open Sans Light" charset="1" panose="020B0306030504020204"/>
      <p:regular r:id="rId10"/>
      <p:bold r:id="rId11"/>
      <p:italic r:id="rId12"/>
      <p:boldItalic r:id="rId13"/>
    </p:embeddedFont>
    <p:embeddedFont>
      <p:font typeface="League Gothic" charset="1" panose="00000500000000000000"/>
      <p:regular r:id="rId14"/>
      <p:italic r:id="rId15"/>
    </p:embeddedFont>
    <p:embeddedFont>
      <p:font typeface="Arimo" charset="1" panose="020B0604020202020204"/>
      <p:regular r:id="rId16"/>
      <p:bold r:id="rId17"/>
      <p:italic r:id="rId18"/>
      <p:boldItalic r:id="rId19"/>
    </p:embeddedFont>
    <p:embeddedFont>
      <p:font typeface="Montserrat Light" charset="1" panose="0000040000000000000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9371" r="531" b="110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77000"/>
          </a:blip>
          <a:srcRect l="10408" t="0" r="47709" b="0"/>
          <a:stretch>
            <a:fillRect/>
          </a:stretch>
        </p:blipFill>
        <p:spPr>
          <a:xfrm flipH="false" flipV="false" rot="0">
            <a:off x="0" y="-106034"/>
            <a:ext cx="7732753" cy="1039303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291521" y="425461"/>
            <a:ext cx="9440291" cy="9050998"/>
            <a:chOff x="0" y="0"/>
            <a:chExt cx="12587054" cy="120679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04775"/>
              <a:ext cx="12587054" cy="11216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20"/>
                </a:lnSpc>
              </a:pPr>
              <a:r>
                <a:rPr lang="en-US" sz="10400">
                  <a:solidFill>
                    <a:srgbClr val="FFFFFF"/>
                  </a:solidFill>
                  <a:latin typeface="League Gothic"/>
                </a:rPr>
                <a:t>CLASIFICACIÓN DEL CÁNCER DEL TIPO DE CÁNCER DE MAMA POR MEDIO DE IMÁGENES RADIOGRÁFICAS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1486016"/>
              <a:ext cx="12587054" cy="5819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Montserrat Light"/>
                </a:rPr>
                <a:t>Jorge Zapata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91878" y="258287"/>
            <a:ext cx="12504244" cy="97704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484760" y="0"/>
            <a:ext cx="10287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91469" y="225758"/>
            <a:ext cx="12391161" cy="98354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866" t="1602" r="0" b="1475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18110" y="161282"/>
            <a:ext cx="12728622" cy="9742842"/>
            <a:chOff x="0" y="0"/>
            <a:chExt cx="16971496" cy="1299045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533797" y="12616695"/>
              <a:ext cx="2113419" cy="373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/>
                  </a:solidFill>
                  <a:latin typeface="Arimo"/>
                </a:rPr>
                <a:t>Mama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2921177" y="12616695"/>
              <a:ext cx="2113419" cy="373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/>
                  </a:solidFill>
                  <a:latin typeface="Arimo"/>
                </a:rPr>
                <a:t>Estomago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5308557" y="12616695"/>
              <a:ext cx="2113419" cy="373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/>
                  </a:solidFill>
                  <a:latin typeface="Arimo"/>
                </a:rPr>
                <a:t>Colon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7695937" y="12616695"/>
              <a:ext cx="2113419" cy="373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/>
                  </a:solidFill>
                  <a:latin typeface="Arimo"/>
                </a:rPr>
                <a:t>Cuello Utero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0083318" y="12616695"/>
              <a:ext cx="2113419" cy="373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/>
                  </a:solidFill>
                  <a:latin typeface="Arimo"/>
                </a:rPr>
                <a:t>Hígado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2470698" y="12616695"/>
              <a:ext cx="2113419" cy="373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/>
                  </a:solidFill>
                  <a:latin typeface="Arimo"/>
                </a:rPr>
                <a:t>Páncreas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4858078" y="12616695"/>
              <a:ext cx="2113419" cy="373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/>
                  </a:solidFill>
                  <a:latin typeface="Arimo"/>
                </a:rPr>
                <a:t>Pulmón</a:t>
              </a:r>
            </a:p>
          </p:txBody>
        </p: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533797" y="163068"/>
              <a:ext cx="16437700" cy="12501252"/>
              <a:chOff x="0" y="0"/>
              <a:chExt cx="16437700" cy="12501252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-6350"/>
                <a:ext cx="16437699" cy="12513952"/>
              </a:xfrm>
              <a:custGeom>
                <a:avLst/>
                <a:gdLst/>
                <a:ahLst/>
                <a:cxnLst/>
                <a:rect r="r" b="b" t="t" l="l"/>
                <a:pathLst>
                  <a:path h="12513952" w="16437699">
                    <a:moveTo>
                      <a:pt x="0" y="0"/>
                    </a:moveTo>
                    <a:lnTo>
                      <a:pt x="16437699" y="0"/>
                    </a:lnTo>
                    <a:lnTo>
                      <a:pt x="16437699" y="12700"/>
                    </a:lnTo>
                    <a:lnTo>
                      <a:pt x="0" y="12700"/>
                    </a:lnTo>
                    <a:close/>
                    <a:moveTo>
                      <a:pt x="0" y="3125313"/>
                    </a:moveTo>
                    <a:lnTo>
                      <a:pt x="16437699" y="3125313"/>
                    </a:lnTo>
                    <a:lnTo>
                      <a:pt x="16437699" y="3138013"/>
                    </a:lnTo>
                    <a:lnTo>
                      <a:pt x="0" y="3138013"/>
                    </a:lnTo>
                    <a:close/>
                    <a:moveTo>
                      <a:pt x="0" y="6250626"/>
                    </a:moveTo>
                    <a:lnTo>
                      <a:pt x="16437699" y="6250626"/>
                    </a:lnTo>
                    <a:lnTo>
                      <a:pt x="16437699" y="6263326"/>
                    </a:lnTo>
                    <a:lnTo>
                      <a:pt x="0" y="6263326"/>
                    </a:lnTo>
                    <a:close/>
                    <a:moveTo>
                      <a:pt x="0" y="9375939"/>
                    </a:moveTo>
                    <a:lnTo>
                      <a:pt x="16437699" y="9375939"/>
                    </a:lnTo>
                    <a:lnTo>
                      <a:pt x="16437699" y="9388639"/>
                    </a:lnTo>
                    <a:lnTo>
                      <a:pt x="0" y="9388639"/>
                    </a:lnTo>
                    <a:close/>
                    <a:moveTo>
                      <a:pt x="0" y="12501252"/>
                    </a:moveTo>
                    <a:lnTo>
                      <a:pt x="16437699" y="12501252"/>
                    </a:lnTo>
                    <a:lnTo>
                      <a:pt x="16437699" y="12513952"/>
                    </a:lnTo>
                    <a:lnTo>
                      <a:pt x="0" y="12513952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533797" cy="373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/>
                  </a:solidFill>
                  <a:latin typeface="Arimo"/>
                </a:rPr>
                <a:t>400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077688"/>
              <a:ext cx="533797" cy="373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/>
                  </a:solidFill>
                  <a:latin typeface="Arimo"/>
                </a:rPr>
                <a:t>300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203001"/>
              <a:ext cx="533797" cy="373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/>
                  </a:solidFill>
                  <a:latin typeface="Arimo"/>
                </a:rPr>
                <a:t>200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328314"/>
              <a:ext cx="533797" cy="373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/>
                  </a:solidFill>
                  <a:latin typeface="Arimo"/>
                </a:rPr>
                <a:t>100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04998" y="12453627"/>
              <a:ext cx="228798" cy="373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/>
                  </a:solidFill>
                  <a:latin typeface="Arimo"/>
                </a:rPr>
                <a:t>0 </a:t>
              </a:r>
            </a:p>
          </p:txBody>
        </p:sp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533797" y="163068"/>
              <a:ext cx="16437700" cy="12501252"/>
              <a:chOff x="0" y="0"/>
              <a:chExt cx="16437700" cy="12501252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2587660"/>
                <a:ext cx="2113419" cy="9913592"/>
              </a:xfrm>
              <a:custGeom>
                <a:avLst/>
                <a:gdLst/>
                <a:ahLst/>
                <a:cxnLst/>
                <a:rect r="r" b="b" t="t" l="l"/>
                <a:pathLst>
                  <a:path h="9913592" w="2113419">
                    <a:moveTo>
                      <a:pt x="0" y="9913592"/>
                    </a:moveTo>
                    <a:lnTo>
                      <a:pt x="0" y="169073"/>
                    </a:lnTo>
                    <a:cubicBezTo>
                      <a:pt x="0" y="124232"/>
                      <a:pt x="17813" y="81228"/>
                      <a:pt x="49520" y="49520"/>
                    </a:cubicBezTo>
                    <a:cubicBezTo>
                      <a:pt x="81228" y="17813"/>
                      <a:pt x="124232" y="0"/>
                      <a:pt x="169073" y="0"/>
                    </a:cubicBezTo>
                    <a:lnTo>
                      <a:pt x="1944345" y="0"/>
                    </a:lnTo>
                    <a:cubicBezTo>
                      <a:pt x="1989186" y="0"/>
                      <a:pt x="2032191" y="17813"/>
                      <a:pt x="2063898" y="49520"/>
                    </a:cubicBezTo>
                    <a:cubicBezTo>
                      <a:pt x="2095605" y="81228"/>
                      <a:pt x="2113418" y="124232"/>
                      <a:pt x="2113418" y="169073"/>
                    </a:cubicBezTo>
                    <a:lnTo>
                      <a:pt x="2113418" y="9913592"/>
                    </a:lnTo>
                    <a:close/>
                  </a:path>
                </a:pathLst>
              </a:custGeom>
              <a:solidFill>
                <a:srgbClr val="436EBE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>
                <a:off x="2387380" y="5462948"/>
                <a:ext cx="2113418" cy="7038304"/>
              </a:xfrm>
              <a:custGeom>
                <a:avLst/>
                <a:gdLst/>
                <a:ahLst/>
                <a:cxnLst/>
                <a:rect r="r" b="b" t="t" l="l"/>
                <a:pathLst>
                  <a:path h="7038304" w="2113418">
                    <a:moveTo>
                      <a:pt x="0" y="7038304"/>
                    </a:moveTo>
                    <a:lnTo>
                      <a:pt x="0" y="169073"/>
                    </a:lnTo>
                    <a:cubicBezTo>
                      <a:pt x="0" y="124232"/>
                      <a:pt x="17813" y="81228"/>
                      <a:pt x="49521" y="49520"/>
                    </a:cubicBezTo>
                    <a:cubicBezTo>
                      <a:pt x="81228" y="17813"/>
                      <a:pt x="124233" y="0"/>
                      <a:pt x="169074" y="0"/>
                    </a:cubicBezTo>
                    <a:lnTo>
                      <a:pt x="1944345" y="0"/>
                    </a:lnTo>
                    <a:cubicBezTo>
                      <a:pt x="1989186" y="0"/>
                      <a:pt x="2032191" y="17813"/>
                      <a:pt x="2063898" y="49520"/>
                    </a:cubicBezTo>
                    <a:cubicBezTo>
                      <a:pt x="2095606" y="81228"/>
                      <a:pt x="2113419" y="124232"/>
                      <a:pt x="2113419" y="169073"/>
                    </a:cubicBezTo>
                    <a:lnTo>
                      <a:pt x="2113419" y="7038304"/>
                    </a:lnTo>
                    <a:close/>
                  </a:path>
                </a:pathLst>
              </a:custGeom>
              <a:solidFill>
                <a:srgbClr val="436EBE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>
                <a:off x="4774760" y="6463048"/>
                <a:ext cx="2113418" cy="6038204"/>
              </a:xfrm>
              <a:custGeom>
                <a:avLst/>
                <a:gdLst/>
                <a:ahLst/>
                <a:cxnLst/>
                <a:rect r="r" b="b" t="t" l="l"/>
                <a:pathLst>
                  <a:path h="6038204" w="2113418">
                    <a:moveTo>
                      <a:pt x="0" y="6038204"/>
                    </a:moveTo>
                    <a:lnTo>
                      <a:pt x="0" y="169074"/>
                    </a:lnTo>
                    <a:cubicBezTo>
                      <a:pt x="0" y="124232"/>
                      <a:pt x="17813" y="81228"/>
                      <a:pt x="49521" y="49520"/>
                    </a:cubicBezTo>
                    <a:cubicBezTo>
                      <a:pt x="81228" y="17813"/>
                      <a:pt x="124233" y="0"/>
                      <a:pt x="169074" y="0"/>
                    </a:cubicBezTo>
                    <a:lnTo>
                      <a:pt x="1944345" y="0"/>
                    </a:lnTo>
                    <a:cubicBezTo>
                      <a:pt x="1989187" y="0"/>
                      <a:pt x="2032191" y="17813"/>
                      <a:pt x="2063899" y="49520"/>
                    </a:cubicBezTo>
                    <a:cubicBezTo>
                      <a:pt x="2095606" y="81228"/>
                      <a:pt x="2113419" y="124232"/>
                      <a:pt x="2113419" y="169074"/>
                    </a:cubicBezTo>
                    <a:lnTo>
                      <a:pt x="2113419" y="6038204"/>
                    </a:lnTo>
                    <a:close/>
                  </a:path>
                </a:pathLst>
              </a:custGeom>
              <a:solidFill>
                <a:srgbClr val="436EBE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>
                <a:off x="7162140" y="11244776"/>
                <a:ext cx="2113419" cy="1256475"/>
              </a:xfrm>
              <a:custGeom>
                <a:avLst/>
                <a:gdLst/>
                <a:ahLst/>
                <a:cxnLst/>
                <a:rect r="r" b="b" t="t" l="l"/>
                <a:pathLst>
                  <a:path h="1256475" w="2113419">
                    <a:moveTo>
                      <a:pt x="0" y="1256476"/>
                    </a:moveTo>
                    <a:lnTo>
                      <a:pt x="0" y="169074"/>
                    </a:lnTo>
                    <a:cubicBezTo>
                      <a:pt x="0" y="75697"/>
                      <a:pt x="75697" y="0"/>
                      <a:pt x="169074" y="0"/>
                    </a:cubicBezTo>
                    <a:lnTo>
                      <a:pt x="1944345" y="0"/>
                    </a:lnTo>
                    <a:cubicBezTo>
                      <a:pt x="1989187" y="0"/>
                      <a:pt x="2032191" y="17813"/>
                      <a:pt x="2063898" y="49521"/>
                    </a:cubicBezTo>
                    <a:cubicBezTo>
                      <a:pt x="2095607" y="81228"/>
                      <a:pt x="2113419" y="124232"/>
                      <a:pt x="2113419" y="169074"/>
                    </a:cubicBezTo>
                    <a:lnTo>
                      <a:pt x="2113419" y="1256476"/>
                    </a:lnTo>
                    <a:close/>
                  </a:path>
                </a:pathLst>
              </a:custGeom>
              <a:solidFill>
                <a:srgbClr val="436EBE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9549521" y="8400741"/>
                <a:ext cx="2113418" cy="4100510"/>
              </a:xfrm>
              <a:custGeom>
                <a:avLst/>
                <a:gdLst/>
                <a:ahLst/>
                <a:cxnLst/>
                <a:rect r="r" b="b" t="t" l="l"/>
                <a:pathLst>
                  <a:path h="4100510" w="2113418">
                    <a:moveTo>
                      <a:pt x="0" y="4100511"/>
                    </a:moveTo>
                    <a:lnTo>
                      <a:pt x="0" y="169075"/>
                    </a:lnTo>
                    <a:cubicBezTo>
                      <a:pt x="0" y="124233"/>
                      <a:pt x="17813" y="81229"/>
                      <a:pt x="49520" y="49521"/>
                    </a:cubicBezTo>
                    <a:cubicBezTo>
                      <a:pt x="81228" y="17813"/>
                      <a:pt x="124232" y="0"/>
                      <a:pt x="169073" y="0"/>
                    </a:cubicBezTo>
                    <a:lnTo>
                      <a:pt x="1944345" y="0"/>
                    </a:lnTo>
                    <a:cubicBezTo>
                      <a:pt x="1989186" y="0"/>
                      <a:pt x="2032191" y="17813"/>
                      <a:pt x="2063898" y="49521"/>
                    </a:cubicBezTo>
                    <a:cubicBezTo>
                      <a:pt x="2095605" y="81229"/>
                      <a:pt x="2113418" y="124233"/>
                      <a:pt x="2113418" y="169075"/>
                    </a:cubicBezTo>
                    <a:lnTo>
                      <a:pt x="2113418" y="4100511"/>
                    </a:lnTo>
                    <a:close/>
                  </a:path>
                </a:pathLst>
              </a:custGeom>
              <a:solidFill>
                <a:srgbClr val="436EBE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>
                <a:off x="11936901" y="8557007"/>
                <a:ext cx="2113418" cy="3944245"/>
              </a:xfrm>
              <a:custGeom>
                <a:avLst/>
                <a:gdLst/>
                <a:ahLst/>
                <a:cxnLst/>
                <a:rect r="r" b="b" t="t" l="l"/>
                <a:pathLst>
                  <a:path h="3944245" w="2113418">
                    <a:moveTo>
                      <a:pt x="0" y="3944245"/>
                    </a:moveTo>
                    <a:lnTo>
                      <a:pt x="0" y="169074"/>
                    </a:lnTo>
                    <a:cubicBezTo>
                      <a:pt x="0" y="124233"/>
                      <a:pt x="17813" y="81229"/>
                      <a:pt x="49520" y="49521"/>
                    </a:cubicBezTo>
                    <a:cubicBezTo>
                      <a:pt x="81227" y="17813"/>
                      <a:pt x="124232" y="0"/>
                      <a:pt x="169073" y="0"/>
                    </a:cubicBezTo>
                    <a:lnTo>
                      <a:pt x="1944345" y="0"/>
                    </a:lnTo>
                    <a:cubicBezTo>
                      <a:pt x="1989185" y="0"/>
                      <a:pt x="2032191" y="17813"/>
                      <a:pt x="2063899" y="49521"/>
                    </a:cubicBezTo>
                    <a:cubicBezTo>
                      <a:pt x="2095605" y="81229"/>
                      <a:pt x="2113418" y="124233"/>
                      <a:pt x="2113418" y="169074"/>
                    </a:cubicBezTo>
                    <a:lnTo>
                      <a:pt x="2113418" y="3944245"/>
                    </a:lnTo>
                    <a:close/>
                  </a:path>
                </a:pathLst>
              </a:custGeom>
              <a:solidFill>
                <a:srgbClr val="436EBE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14324281" y="8963298"/>
                <a:ext cx="2113418" cy="3537954"/>
              </a:xfrm>
              <a:custGeom>
                <a:avLst/>
                <a:gdLst/>
                <a:ahLst/>
                <a:cxnLst/>
                <a:rect r="r" b="b" t="t" l="l"/>
                <a:pathLst>
                  <a:path h="3537954" w="2113418">
                    <a:moveTo>
                      <a:pt x="0" y="3537954"/>
                    </a:moveTo>
                    <a:lnTo>
                      <a:pt x="0" y="169074"/>
                    </a:lnTo>
                    <a:cubicBezTo>
                      <a:pt x="0" y="124233"/>
                      <a:pt x="17813" y="81228"/>
                      <a:pt x="49519" y="49521"/>
                    </a:cubicBezTo>
                    <a:cubicBezTo>
                      <a:pt x="81227" y="17813"/>
                      <a:pt x="124232" y="0"/>
                      <a:pt x="169073" y="0"/>
                    </a:cubicBezTo>
                    <a:lnTo>
                      <a:pt x="1944345" y="0"/>
                    </a:lnTo>
                    <a:cubicBezTo>
                      <a:pt x="1989185" y="0"/>
                      <a:pt x="2032190" y="17813"/>
                      <a:pt x="2063899" y="49521"/>
                    </a:cubicBezTo>
                    <a:cubicBezTo>
                      <a:pt x="2095605" y="81228"/>
                      <a:pt x="2113418" y="124233"/>
                      <a:pt x="2113418" y="169074"/>
                    </a:cubicBezTo>
                    <a:lnTo>
                      <a:pt x="2113418" y="3537954"/>
                    </a:lnTo>
                    <a:close/>
                  </a:path>
                </a:pathLst>
              </a:custGeom>
              <a:solidFill>
                <a:srgbClr val="436EBE"/>
              </a:solidFill>
            </p:spPr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0786" t="0" r="10786" b="0"/>
          <a:stretch>
            <a:fillRect/>
          </a:stretch>
        </p:blipFill>
        <p:spPr>
          <a:xfrm flipH="false" flipV="false" rot="0">
            <a:off x="-4838534" y="-206325"/>
            <a:ext cx="10972800" cy="1049332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1377" t="0" r="11377" b="0"/>
          <a:stretch>
            <a:fillRect/>
          </a:stretch>
        </p:blipFill>
        <p:spPr>
          <a:xfrm flipH="false" flipV="false" rot="0">
            <a:off x="6134266" y="-183399"/>
            <a:ext cx="6073735" cy="1065379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28503" t="0" r="13937" b="0"/>
          <a:stretch>
            <a:fillRect/>
          </a:stretch>
        </p:blipFill>
        <p:spPr>
          <a:xfrm flipH="false" flipV="false" rot="0">
            <a:off x="12208001" y="-97435"/>
            <a:ext cx="9851437" cy="1141027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970020" y="3573199"/>
            <a:ext cx="34796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ns Light"/>
              </a:rPr>
              <a:t>30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67" r="0" b="1995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476410" y="1253497"/>
            <a:ext cx="5782890" cy="69438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1178" t="20112" r="0" b="577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388" t="0" r="388" b="16228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5345" t="0" r="15345" b="0"/>
          <a:stretch>
            <a:fillRect/>
          </a:stretch>
        </p:blipFill>
        <p:spPr>
          <a:xfrm flipH="false" flipV="false" rot="0">
            <a:off x="914400" y="0"/>
            <a:ext cx="8229600" cy="1187389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4471" t="0" r="14471" b="0"/>
          <a:stretch>
            <a:fillRect/>
          </a:stretch>
        </p:blipFill>
        <p:spPr>
          <a:xfrm flipH="false" flipV="false" rot="0">
            <a:off x="9144000" y="0"/>
            <a:ext cx="8229600" cy="115817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475674" y="0"/>
            <a:ext cx="12133810" cy="1213381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24266"/>
            <a:ext cx="720205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b="false" sz="2800" i="false">
                <a:solidFill>
                  <a:srgbClr val="FFFFFF"/>
                </a:solidFill>
                <a:latin typeface="Open Sans Light"/>
              </a:rPr>
              <a:t>HISTOGRAMAS ORIENTADOS AL GRADIENTE</a:t>
            </a:r>
          </a:p>
        </p:txBody>
      </p:sp>
      <p:grpSp>
        <p:nvGrpSpPr>
          <p:cNvPr name="Group 4" id="4"/>
          <p:cNvGrpSpPr/>
          <p:nvPr/>
        </p:nvGrpSpPr>
        <p:grpSpPr>
          <a:xfrm rot="5400000">
            <a:off x="-1351934" y="4319727"/>
            <a:ext cx="9258300" cy="618847"/>
            <a:chOff x="0" y="0"/>
            <a:chExt cx="8549965" cy="571500"/>
          </a:xfrm>
        </p:grpSpPr>
        <p:sp>
          <p:nvSpPr>
            <p:cNvPr name="Freeform 5" id="5"/>
            <p:cNvSpPr/>
            <p:nvPr/>
          </p:nvSpPr>
          <p:spPr>
            <a:xfrm>
              <a:off x="0" y="255270"/>
              <a:ext cx="8549965" cy="69850"/>
            </a:xfrm>
            <a:custGeom>
              <a:avLst/>
              <a:gdLst/>
              <a:ahLst/>
              <a:cxnLst/>
              <a:rect r="r" b="b" t="t" l="l"/>
              <a:pathLst>
                <a:path h="69850" w="8549965">
                  <a:moveTo>
                    <a:pt x="825913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549965" y="69850"/>
                  </a:lnTo>
                  <a:lnTo>
                    <a:pt x="8549965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488047" y="4319727"/>
            <a:ext cx="9258300" cy="618847"/>
            <a:chOff x="0" y="0"/>
            <a:chExt cx="8549965" cy="571500"/>
          </a:xfrm>
        </p:grpSpPr>
        <p:sp>
          <p:nvSpPr>
            <p:cNvPr name="Freeform 7" id="7"/>
            <p:cNvSpPr/>
            <p:nvPr/>
          </p:nvSpPr>
          <p:spPr>
            <a:xfrm>
              <a:off x="0" y="255270"/>
              <a:ext cx="8549965" cy="69850"/>
            </a:xfrm>
            <a:custGeom>
              <a:avLst/>
              <a:gdLst/>
              <a:ahLst/>
              <a:cxnLst/>
              <a:rect r="r" b="b" t="t" l="l"/>
              <a:pathLst>
                <a:path h="69850" w="8549965">
                  <a:moveTo>
                    <a:pt x="825913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549965" y="69850"/>
                  </a:lnTo>
                  <a:lnTo>
                    <a:pt x="8549965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310002" y="4319727"/>
            <a:ext cx="9258300" cy="618847"/>
            <a:chOff x="0" y="0"/>
            <a:chExt cx="8549965" cy="571500"/>
          </a:xfrm>
        </p:grpSpPr>
        <p:sp>
          <p:nvSpPr>
            <p:cNvPr name="Freeform 9" id="9"/>
            <p:cNvSpPr/>
            <p:nvPr/>
          </p:nvSpPr>
          <p:spPr>
            <a:xfrm>
              <a:off x="0" y="255270"/>
              <a:ext cx="8549965" cy="69850"/>
            </a:xfrm>
            <a:custGeom>
              <a:avLst/>
              <a:gdLst/>
              <a:ahLst/>
              <a:cxnLst/>
              <a:rect r="r" b="b" t="t" l="l"/>
              <a:pathLst>
                <a:path h="69850" w="8549965">
                  <a:moveTo>
                    <a:pt x="825913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549965" y="69850"/>
                  </a:lnTo>
                  <a:lnTo>
                    <a:pt x="8549965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1102292" y="4319727"/>
            <a:ext cx="9258300" cy="618847"/>
            <a:chOff x="0" y="0"/>
            <a:chExt cx="8549965" cy="571500"/>
          </a:xfrm>
        </p:grpSpPr>
        <p:sp>
          <p:nvSpPr>
            <p:cNvPr name="Freeform 11" id="11"/>
            <p:cNvSpPr/>
            <p:nvPr/>
          </p:nvSpPr>
          <p:spPr>
            <a:xfrm>
              <a:off x="0" y="255270"/>
              <a:ext cx="8549965" cy="69850"/>
            </a:xfrm>
            <a:custGeom>
              <a:avLst/>
              <a:gdLst/>
              <a:ahLst/>
              <a:cxnLst/>
              <a:rect r="r" b="b" t="t" l="l"/>
              <a:pathLst>
                <a:path h="69850" w="8549965">
                  <a:moveTo>
                    <a:pt x="825913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549965" y="69850"/>
                  </a:lnTo>
                  <a:lnTo>
                    <a:pt x="8549965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1890297" y="4319727"/>
            <a:ext cx="9258300" cy="618847"/>
            <a:chOff x="0" y="0"/>
            <a:chExt cx="8549965" cy="571500"/>
          </a:xfrm>
        </p:grpSpPr>
        <p:sp>
          <p:nvSpPr>
            <p:cNvPr name="Freeform 13" id="13"/>
            <p:cNvSpPr/>
            <p:nvPr/>
          </p:nvSpPr>
          <p:spPr>
            <a:xfrm>
              <a:off x="0" y="255270"/>
              <a:ext cx="8549965" cy="69850"/>
            </a:xfrm>
            <a:custGeom>
              <a:avLst/>
              <a:gdLst/>
              <a:ahLst/>
              <a:cxnLst/>
              <a:rect r="r" b="b" t="t" l="l"/>
              <a:pathLst>
                <a:path h="69850" w="8549965">
                  <a:moveTo>
                    <a:pt x="825913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549965" y="69850"/>
                  </a:lnTo>
                  <a:lnTo>
                    <a:pt x="8549965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5400000">
            <a:off x="2706958" y="4319727"/>
            <a:ext cx="9258300" cy="618847"/>
            <a:chOff x="0" y="0"/>
            <a:chExt cx="8549965" cy="571500"/>
          </a:xfrm>
        </p:grpSpPr>
        <p:sp>
          <p:nvSpPr>
            <p:cNvPr name="Freeform 15" id="15"/>
            <p:cNvSpPr/>
            <p:nvPr/>
          </p:nvSpPr>
          <p:spPr>
            <a:xfrm>
              <a:off x="0" y="255270"/>
              <a:ext cx="8549965" cy="69850"/>
            </a:xfrm>
            <a:custGeom>
              <a:avLst/>
              <a:gdLst/>
              <a:ahLst/>
              <a:cxnLst/>
              <a:rect r="r" b="b" t="t" l="l"/>
              <a:pathLst>
                <a:path h="69850" w="8549965">
                  <a:moveTo>
                    <a:pt x="825913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549965" y="69850"/>
                  </a:lnTo>
                  <a:lnTo>
                    <a:pt x="8549965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3480636" y="4319727"/>
            <a:ext cx="9258300" cy="618847"/>
            <a:chOff x="0" y="0"/>
            <a:chExt cx="8549965" cy="571500"/>
          </a:xfrm>
        </p:grpSpPr>
        <p:sp>
          <p:nvSpPr>
            <p:cNvPr name="Freeform 17" id="17"/>
            <p:cNvSpPr/>
            <p:nvPr/>
          </p:nvSpPr>
          <p:spPr>
            <a:xfrm>
              <a:off x="0" y="255270"/>
              <a:ext cx="8549965" cy="69850"/>
            </a:xfrm>
            <a:custGeom>
              <a:avLst/>
              <a:gdLst/>
              <a:ahLst/>
              <a:cxnLst/>
              <a:rect r="r" b="b" t="t" l="l"/>
              <a:pathLst>
                <a:path h="69850" w="8549965">
                  <a:moveTo>
                    <a:pt x="825913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549965" y="69850"/>
                  </a:lnTo>
                  <a:lnTo>
                    <a:pt x="8549965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252671" y="-272220"/>
            <a:ext cx="5373034" cy="788302"/>
            <a:chOff x="0" y="0"/>
            <a:chExt cx="3895323" cy="571500"/>
          </a:xfrm>
        </p:grpSpPr>
        <p:sp>
          <p:nvSpPr>
            <p:cNvPr name="Freeform 19" id="19"/>
            <p:cNvSpPr/>
            <p:nvPr/>
          </p:nvSpPr>
          <p:spPr>
            <a:xfrm>
              <a:off x="0" y="255270"/>
              <a:ext cx="3895323" cy="69850"/>
            </a:xfrm>
            <a:custGeom>
              <a:avLst/>
              <a:gdLst/>
              <a:ahLst/>
              <a:cxnLst/>
              <a:rect r="r" b="b" t="t" l="l"/>
              <a:pathLst>
                <a:path h="69850" w="3895323">
                  <a:moveTo>
                    <a:pt x="360449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895323" y="69850"/>
                  </a:lnTo>
                  <a:lnTo>
                    <a:pt x="3895323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277216" y="376756"/>
            <a:ext cx="5450166" cy="788302"/>
            <a:chOff x="0" y="0"/>
            <a:chExt cx="3951242" cy="571500"/>
          </a:xfrm>
        </p:grpSpPr>
        <p:sp>
          <p:nvSpPr>
            <p:cNvPr name="Freeform 21" id="21"/>
            <p:cNvSpPr/>
            <p:nvPr/>
          </p:nvSpPr>
          <p:spPr>
            <a:xfrm>
              <a:off x="0" y="255270"/>
              <a:ext cx="3951242" cy="69850"/>
            </a:xfrm>
            <a:custGeom>
              <a:avLst/>
              <a:gdLst/>
              <a:ahLst/>
              <a:cxnLst/>
              <a:rect r="r" b="b" t="t" l="l"/>
              <a:pathLst>
                <a:path h="69850" w="3951242">
                  <a:moveTo>
                    <a:pt x="366041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51242" y="69850"/>
                  </a:lnTo>
                  <a:lnTo>
                    <a:pt x="3951242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252671" y="1028700"/>
            <a:ext cx="5474711" cy="788302"/>
            <a:chOff x="0" y="0"/>
            <a:chExt cx="3969036" cy="571500"/>
          </a:xfrm>
        </p:grpSpPr>
        <p:sp>
          <p:nvSpPr>
            <p:cNvPr name="Freeform 23" id="23"/>
            <p:cNvSpPr/>
            <p:nvPr/>
          </p:nvSpPr>
          <p:spPr>
            <a:xfrm>
              <a:off x="0" y="255270"/>
              <a:ext cx="3969036" cy="69850"/>
            </a:xfrm>
            <a:custGeom>
              <a:avLst/>
              <a:gdLst/>
              <a:ahLst/>
              <a:cxnLst/>
              <a:rect r="r" b="b" t="t" l="l"/>
              <a:pathLst>
                <a:path h="69850" w="3969036">
                  <a:moveTo>
                    <a:pt x="367820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9036" y="69850"/>
                  </a:lnTo>
                  <a:lnTo>
                    <a:pt x="3969036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3277216" y="1649021"/>
            <a:ext cx="5474711" cy="788302"/>
            <a:chOff x="0" y="0"/>
            <a:chExt cx="3969036" cy="571500"/>
          </a:xfrm>
        </p:grpSpPr>
        <p:sp>
          <p:nvSpPr>
            <p:cNvPr name="Freeform 25" id="25"/>
            <p:cNvSpPr/>
            <p:nvPr/>
          </p:nvSpPr>
          <p:spPr>
            <a:xfrm>
              <a:off x="0" y="255270"/>
              <a:ext cx="3969036" cy="69850"/>
            </a:xfrm>
            <a:custGeom>
              <a:avLst/>
              <a:gdLst/>
              <a:ahLst/>
              <a:cxnLst/>
              <a:rect r="r" b="b" t="t" l="l"/>
              <a:pathLst>
                <a:path h="69850" w="3969036">
                  <a:moveTo>
                    <a:pt x="367820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9036" y="69850"/>
                  </a:lnTo>
                  <a:lnTo>
                    <a:pt x="3969036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3252671" y="2437323"/>
            <a:ext cx="5474711" cy="788302"/>
            <a:chOff x="0" y="0"/>
            <a:chExt cx="3969036" cy="571500"/>
          </a:xfrm>
        </p:grpSpPr>
        <p:sp>
          <p:nvSpPr>
            <p:cNvPr name="Freeform 27" id="27"/>
            <p:cNvSpPr/>
            <p:nvPr/>
          </p:nvSpPr>
          <p:spPr>
            <a:xfrm>
              <a:off x="0" y="255270"/>
              <a:ext cx="3969036" cy="69850"/>
            </a:xfrm>
            <a:custGeom>
              <a:avLst/>
              <a:gdLst/>
              <a:ahLst/>
              <a:cxnLst/>
              <a:rect r="r" b="b" t="t" l="l"/>
              <a:pathLst>
                <a:path h="69850" w="3969036">
                  <a:moveTo>
                    <a:pt x="367820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9036" y="69850"/>
                  </a:lnTo>
                  <a:lnTo>
                    <a:pt x="3969036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3252671" y="3225624"/>
            <a:ext cx="5474711" cy="788302"/>
            <a:chOff x="0" y="0"/>
            <a:chExt cx="3969036" cy="571500"/>
          </a:xfrm>
        </p:grpSpPr>
        <p:sp>
          <p:nvSpPr>
            <p:cNvPr name="Freeform 29" id="29"/>
            <p:cNvSpPr/>
            <p:nvPr/>
          </p:nvSpPr>
          <p:spPr>
            <a:xfrm>
              <a:off x="0" y="255270"/>
              <a:ext cx="3969036" cy="69850"/>
            </a:xfrm>
            <a:custGeom>
              <a:avLst/>
              <a:gdLst/>
              <a:ahLst/>
              <a:cxnLst/>
              <a:rect r="r" b="b" t="t" l="l"/>
              <a:pathLst>
                <a:path h="69850" w="3969036">
                  <a:moveTo>
                    <a:pt x="367820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9036" y="69850"/>
                  </a:lnTo>
                  <a:lnTo>
                    <a:pt x="3969036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303510" y="4141985"/>
            <a:ext cx="5474711" cy="788302"/>
            <a:chOff x="0" y="0"/>
            <a:chExt cx="3969036" cy="571500"/>
          </a:xfrm>
        </p:grpSpPr>
        <p:sp>
          <p:nvSpPr>
            <p:cNvPr name="Freeform 31" id="31"/>
            <p:cNvSpPr/>
            <p:nvPr/>
          </p:nvSpPr>
          <p:spPr>
            <a:xfrm>
              <a:off x="0" y="255270"/>
              <a:ext cx="3969036" cy="69850"/>
            </a:xfrm>
            <a:custGeom>
              <a:avLst/>
              <a:gdLst/>
              <a:ahLst/>
              <a:cxnLst/>
              <a:rect r="r" b="b" t="t" l="l"/>
              <a:pathLst>
                <a:path h="69850" w="3969036">
                  <a:moveTo>
                    <a:pt x="367820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9036" y="69850"/>
                  </a:lnTo>
                  <a:lnTo>
                    <a:pt x="3969036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3230488" y="4930286"/>
            <a:ext cx="5474711" cy="788302"/>
            <a:chOff x="0" y="0"/>
            <a:chExt cx="3969036" cy="571500"/>
          </a:xfrm>
        </p:grpSpPr>
        <p:sp>
          <p:nvSpPr>
            <p:cNvPr name="Freeform 33" id="33"/>
            <p:cNvSpPr/>
            <p:nvPr/>
          </p:nvSpPr>
          <p:spPr>
            <a:xfrm>
              <a:off x="0" y="255270"/>
              <a:ext cx="3969036" cy="69850"/>
            </a:xfrm>
            <a:custGeom>
              <a:avLst/>
              <a:gdLst/>
              <a:ahLst/>
              <a:cxnLst/>
              <a:rect r="r" b="b" t="t" l="l"/>
              <a:pathLst>
                <a:path h="69850" w="3969036">
                  <a:moveTo>
                    <a:pt x="367820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9036" y="69850"/>
                  </a:lnTo>
                  <a:lnTo>
                    <a:pt x="3969036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3252671" y="6461056"/>
            <a:ext cx="5474711" cy="788302"/>
            <a:chOff x="0" y="0"/>
            <a:chExt cx="3969036" cy="571500"/>
          </a:xfrm>
        </p:grpSpPr>
        <p:sp>
          <p:nvSpPr>
            <p:cNvPr name="Freeform 35" id="35"/>
            <p:cNvSpPr/>
            <p:nvPr/>
          </p:nvSpPr>
          <p:spPr>
            <a:xfrm>
              <a:off x="0" y="255270"/>
              <a:ext cx="3969036" cy="69850"/>
            </a:xfrm>
            <a:custGeom>
              <a:avLst/>
              <a:gdLst/>
              <a:ahLst/>
              <a:cxnLst/>
              <a:rect r="r" b="b" t="t" l="l"/>
              <a:pathLst>
                <a:path h="69850" w="3969036">
                  <a:moveTo>
                    <a:pt x="367820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9036" y="69850"/>
                  </a:lnTo>
                  <a:lnTo>
                    <a:pt x="3969036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3277216" y="5672754"/>
            <a:ext cx="5474711" cy="788302"/>
            <a:chOff x="0" y="0"/>
            <a:chExt cx="3969036" cy="571500"/>
          </a:xfrm>
        </p:grpSpPr>
        <p:sp>
          <p:nvSpPr>
            <p:cNvPr name="Freeform 37" id="37"/>
            <p:cNvSpPr/>
            <p:nvPr/>
          </p:nvSpPr>
          <p:spPr>
            <a:xfrm>
              <a:off x="0" y="255270"/>
              <a:ext cx="3969036" cy="69850"/>
            </a:xfrm>
            <a:custGeom>
              <a:avLst/>
              <a:gdLst/>
              <a:ahLst/>
              <a:cxnLst/>
              <a:rect r="r" b="b" t="t" l="l"/>
              <a:pathLst>
                <a:path h="69850" w="3969036">
                  <a:moveTo>
                    <a:pt x="367820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9036" y="69850"/>
                  </a:lnTo>
                  <a:lnTo>
                    <a:pt x="3969036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3230488" y="7394299"/>
            <a:ext cx="5474711" cy="788302"/>
            <a:chOff x="0" y="0"/>
            <a:chExt cx="3969036" cy="571500"/>
          </a:xfrm>
        </p:grpSpPr>
        <p:sp>
          <p:nvSpPr>
            <p:cNvPr name="Freeform 39" id="39"/>
            <p:cNvSpPr/>
            <p:nvPr/>
          </p:nvSpPr>
          <p:spPr>
            <a:xfrm>
              <a:off x="0" y="255270"/>
              <a:ext cx="3969036" cy="69850"/>
            </a:xfrm>
            <a:custGeom>
              <a:avLst/>
              <a:gdLst/>
              <a:ahLst/>
              <a:cxnLst/>
              <a:rect r="r" b="b" t="t" l="l"/>
              <a:pathLst>
                <a:path h="69850" w="3969036">
                  <a:moveTo>
                    <a:pt x="367820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9036" y="69850"/>
                  </a:lnTo>
                  <a:lnTo>
                    <a:pt x="3969036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3230488" y="8339906"/>
            <a:ext cx="5474711" cy="788302"/>
            <a:chOff x="0" y="0"/>
            <a:chExt cx="3969036" cy="571500"/>
          </a:xfrm>
        </p:grpSpPr>
        <p:sp>
          <p:nvSpPr>
            <p:cNvPr name="Freeform 41" id="41"/>
            <p:cNvSpPr/>
            <p:nvPr/>
          </p:nvSpPr>
          <p:spPr>
            <a:xfrm>
              <a:off x="0" y="255270"/>
              <a:ext cx="3969036" cy="69850"/>
            </a:xfrm>
            <a:custGeom>
              <a:avLst/>
              <a:gdLst/>
              <a:ahLst/>
              <a:cxnLst/>
              <a:rect r="r" b="b" t="t" l="l"/>
              <a:pathLst>
                <a:path h="69850" w="3969036">
                  <a:moveTo>
                    <a:pt x="367820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9036" y="69850"/>
                  </a:lnTo>
                  <a:lnTo>
                    <a:pt x="3969036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400000">
            <a:off x="8567460" y="6350140"/>
            <a:ext cx="2431101" cy="2009580"/>
          </a:xfrm>
          <a:prstGeom prst="rect">
            <a:avLst/>
          </a:prstGeom>
        </p:spPr>
      </p:pic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10083885" y="121931"/>
            <a:ext cx="5908767" cy="5901677"/>
            <a:chOff x="0" y="0"/>
            <a:chExt cx="6350000" cy="6342380"/>
          </a:xfrm>
        </p:grpSpPr>
        <p:sp>
          <p:nvSpPr>
            <p:cNvPr name="Freeform 44" id="44"/>
            <p:cNvSpPr/>
            <p:nvPr/>
          </p:nvSpPr>
          <p:spPr>
            <a:xfrm>
              <a:off x="5080" y="1270"/>
              <a:ext cx="6341111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41111">
                  <a:moveTo>
                    <a:pt x="6341110" y="355600"/>
                  </a:moveTo>
                  <a:lnTo>
                    <a:pt x="6341110" y="330200"/>
                  </a:lnTo>
                  <a:lnTo>
                    <a:pt x="6009640" y="330200"/>
                  </a:lnTo>
                  <a:lnTo>
                    <a:pt x="6009640" y="0"/>
                  </a:lnTo>
                  <a:lnTo>
                    <a:pt x="5984240" y="0"/>
                  </a:lnTo>
                  <a:lnTo>
                    <a:pt x="5984240" y="330200"/>
                  </a:lnTo>
                  <a:lnTo>
                    <a:pt x="5538470" y="330200"/>
                  </a:lnTo>
                  <a:lnTo>
                    <a:pt x="5538470" y="0"/>
                  </a:lnTo>
                  <a:lnTo>
                    <a:pt x="5513070" y="0"/>
                  </a:lnTo>
                  <a:lnTo>
                    <a:pt x="5513070" y="330200"/>
                  </a:lnTo>
                  <a:lnTo>
                    <a:pt x="5067300" y="330200"/>
                  </a:lnTo>
                  <a:lnTo>
                    <a:pt x="5067300" y="0"/>
                  </a:lnTo>
                  <a:lnTo>
                    <a:pt x="5041900" y="0"/>
                  </a:lnTo>
                  <a:lnTo>
                    <a:pt x="5041900" y="330200"/>
                  </a:lnTo>
                  <a:lnTo>
                    <a:pt x="4596130" y="330200"/>
                  </a:lnTo>
                  <a:lnTo>
                    <a:pt x="4596130" y="0"/>
                  </a:lnTo>
                  <a:lnTo>
                    <a:pt x="4570730" y="0"/>
                  </a:lnTo>
                  <a:lnTo>
                    <a:pt x="4570730" y="330200"/>
                  </a:lnTo>
                  <a:lnTo>
                    <a:pt x="4124960" y="330200"/>
                  </a:lnTo>
                  <a:lnTo>
                    <a:pt x="4124960" y="0"/>
                  </a:lnTo>
                  <a:lnTo>
                    <a:pt x="4099560" y="0"/>
                  </a:lnTo>
                  <a:lnTo>
                    <a:pt x="4099560" y="330200"/>
                  </a:lnTo>
                  <a:lnTo>
                    <a:pt x="3653790" y="330200"/>
                  </a:lnTo>
                  <a:lnTo>
                    <a:pt x="3653790" y="0"/>
                  </a:lnTo>
                  <a:lnTo>
                    <a:pt x="3628390" y="0"/>
                  </a:lnTo>
                  <a:lnTo>
                    <a:pt x="3628390" y="330200"/>
                  </a:lnTo>
                  <a:lnTo>
                    <a:pt x="3182620" y="330200"/>
                  </a:lnTo>
                  <a:lnTo>
                    <a:pt x="3182620" y="0"/>
                  </a:lnTo>
                  <a:lnTo>
                    <a:pt x="3157220" y="0"/>
                  </a:lnTo>
                  <a:lnTo>
                    <a:pt x="3157220" y="330200"/>
                  </a:lnTo>
                  <a:lnTo>
                    <a:pt x="2711450" y="330200"/>
                  </a:lnTo>
                  <a:lnTo>
                    <a:pt x="2711450" y="0"/>
                  </a:lnTo>
                  <a:lnTo>
                    <a:pt x="2686050" y="0"/>
                  </a:lnTo>
                  <a:lnTo>
                    <a:pt x="2686050" y="330200"/>
                  </a:lnTo>
                  <a:lnTo>
                    <a:pt x="2240280" y="330200"/>
                  </a:lnTo>
                  <a:lnTo>
                    <a:pt x="2240280" y="0"/>
                  </a:lnTo>
                  <a:lnTo>
                    <a:pt x="2214880" y="0"/>
                  </a:lnTo>
                  <a:lnTo>
                    <a:pt x="2214880" y="330200"/>
                  </a:lnTo>
                  <a:lnTo>
                    <a:pt x="1769110" y="330200"/>
                  </a:lnTo>
                  <a:lnTo>
                    <a:pt x="1769110" y="0"/>
                  </a:lnTo>
                  <a:lnTo>
                    <a:pt x="1743710" y="0"/>
                  </a:lnTo>
                  <a:lnTo>
                    <a:pt x="1743710" y="330200"/>
                  </a:lnTo>
                  <a:lnTo>
                    <a:pt x="1297940" y="330200"/>
                  </a:lnTo>
                  <a:lnTo>
                    <a:pt x="1297940" y="0"/>
                  </a:lnTo>
                  <a:lnTo>
                    <a:pt x="1272540" y="0"/>
                  </a:lnTo>
                  <a:lnTo>
                    <a:pt x="1272540" y="330200"/>
                  </a:lnTo>
                  <a:lnTo>
                    <a:pt x="826770" y="330200"/>
                  </a:lnTo>
                  <a:lnTo>
                    <a:pt x="826770" y="0"/>
                  </a:lnTo>
                  <a:lnTo>
                    <a:pt x="801370" y="0"/>
                  </a:lnTo>
                  <a:lnTo>
                    <a:pt x="801370" y="330200"/>
                  </a:lnTo>
                  <a:lnTo>
                    <a:pt x="355600" y="330200"/>
                  </a:lnTo>
                  <a:lnTo>
                    <a:pt x="355600" y="0"/>
                  </a:lnTo>
                  <a:lnTo>
                    <a:pt x="330200" y="0"/>
                  </a:lnTo>
                  <a:lnTo>
                    <a:pt x="330200" y="330200"/>
                  </a:lnTo>
                  <a:lnTo>
                    <a:pt x="0" y="330200"/>
                  </a:lnTo>
                  <a:lnTo>
                    <a:pt x="0" y="355600"/>
                  </a:lnTo>
                  <a:lnTo>
                    <a:pt x="330200" y="355600"/>
                  </a:lnTo>
                  <a:lnTo>
                    <a:pt x="330200" y="801370"/>
                  </a:lnTo>
                  <a:lnTo>
                    <a:pt x="0" y="801370"/>
                  </a:lnTo>
                  <a:lnTo>
                    <a:pt x="0" y="826770"/>
                  </a:lnTo>
                  <a:lnTo>
                    <a:pt x="330200" y="826770"/>
                  </a:lnTo>
                  <a:lnTo>
                    <a:pt x="330200" y="1272540"/>
                  </a:lnTo>
                  <a:lnTo>
                    <a:pt x="0" y="1272540"/>
                  </a:lnTo>
                  <a:lnTo>
                    <a:pt x="0" y="1297940"/>
                  </a:lnTo>
                  <a:lnTo>
                    <a:pt x="330200" y="1297940"/>
                  </a:lnTo>
                  <a:lnTo>
                    <a:pt x="330200" y="1743710"/>
                  </a:lnTo>
                  <a:lnTo>
                    <a:pt x="0" y="1743710"/>
                  </a:lnTo>
                  <a:lnTo>
                    <a:pt x="0" y="1769110"/>
                  </a:lnTo>
                  <a:lnTo>
                    <a:pt x="330200" y="1769110"/>
                  </a:lnTo>
                  <a:lnTo>
                    <a:pt x="330200" y="2214880"/>
                  </a:lnTo>
                  <a:lnTo>
                    <a:pt x="0" y="2214880"/>
                  </a:lnTo>
                  <a:lnTo>
                    <a:pt x="0" y="2240280"/>
                  </a:lnTo>
                  <a:lnTo>
                    <a:pt x="330200" y="2240280"/>
                  </a:lnTo>
                  <a:lnTo>
                    <a:pt x="330200" y="2686050"/>
                  </a:lnTo>
                  <a:lnTo>
                    <a:pt x="0" y="2686050"/>
                  </a:lnTo>
                  <a:lnTo>
                    <a:pt x="0" y="2711450"/>
                  </a:lnTo>
                  <a:lnTo>
                    <a:pt x="330200" y="2711450"/>
                  </a:lnTo>
                  <a:lnTo>
                    <a:pt x="330200" y="3157220"/>
                  </a:lnTo>
                  <a:lnTo>
                    <a:pt x="0" y="3157220"/>
                  </a:lnTo>
                  <a:lnTo>
                    <a:pt x="0" y="3182620"/>
                  </a:lnTo>
                  <a:lnTo>
                    <a:pt x="330200" y="3182620"/>
                  </a:lnTo>
                  <a:lnTo>
                    <a:pt x="330200" y="3628390"/>
                  </a:lnTo>
                  <a:lnTo>
                    <a:pt x="0" y="3628390"/>
                  </a:lnTo>
                  <a:lnTo>
                    <a:pt x="0" y="3653790"/>
                  </a:lnTo>
                  <a:lnTo>
                    <a:pt x="330200" y="3653790"/>
                  </a:lnTo>
                  <a:lnTo>
                    <a:pt x="330200" y="4099560"/>
                  </a:lnTo>
                  <a:lnTo>
                    <a:pt x="0" y="4099560"/>
                  </a:lnTo>
                  <a:lnTo>
                    <a:pt x="0" y="4124960"/>
                  </a:lnTo>
                  <a:lnTo>
                    <a:pt x="330200" y="4124960"/>
                  </a:lnTo>
                  <a:lnTo>
                    <a:pt x="330200" y="4570730"/>
                  </a:lnTo>
                  <a:lnTo>
                    <a:pt x="0" y="4570730"/>
                  </a:lnTo>
                  <a:lnTo>
                    <a:pt x="0" y="4596130"/>
                  </a:lnTo>
                  <a:lnTo>
                    <a:pt x="330200" y="4596130"/>
                  </a:lnTo>
                  <a:lnTo>
                    <a:pt x="330200" y="5041900"/>
                  </a:lnTo>
                  <a:lnTo>
                    <a:pt x="0" y="5041900"/>
                  </a:lnTo>
                  <a:lnTo>
                    <a:pt x="0" y="5067300"/>
                  </a:lnTo>
                  <a:lnTo>
                    <a:pt x="330200" y="5067300"/>
                  </a:lnTo>
                  <a:lnTo>
                    <a:pt x="330200" y="5513070"/>
                  </a:lnTo>
                  <a:lnTo>
                    <a:pt x="0" y="5513070"/>
                  </a:lnTo>
                  <a:lnTo>
                    <a:pt x="0" y="5538470"/>
                  </a:lnTo>
                  <a:lnTo>
                    <a:pt x="330200" y="5538470"/>
                  </a:lnTo>
                  <a:lnTo>
                    <a:pt x="330200" y="5984240"/>
                  </a:lnTo>
                  <a:lnTo>
                    <a:pt x="0" y="5984240"/>
                  </a:lnTo>
                  <a:lnTo>
                    <a:pt x="0" y="6009640"/>
                  </a:lnTo>
                  <a:lnTo>
                    <a:pt x="330200" y="6009640"/>
                  </a:lnTo>
                  <a:lnTo>
                    <a:pt x="330200" y="6339840"/>
                  </a:lnTo>
                  <a:lnTo>
                    <a:pt x="355600" y="6339840"/>
                  </a:lnTo>
                  <a:lnTo>
                    <a:pt x="355600" y="6009640"/>
                  </a:lnTo>
                  <a:lnTo>
                    <a:pt x="801370" y="6009640"/>
                  </a:lnTo>
                  <a:lnTo>
                    <a:pt x="801370" y="6339840"/>
                  </a:lnTo>
                  <a:lnTo>
                    <a:pt x="826770" y="6339840"/>
                  </a:lnTo>
                  <a:lnTo>
                    <a:pt x="826770" y="6009640"/>
                  </a:lnTo>
                  <a:lnTo>
                    <a:pt x="1272540" y="6009640"/>
                  </a:lnTo>
                  <a:lnTo>
                    <a:pt x="1272540" y="6339840"/>
                  </a:lnTo>
                  <a:lnTo>
                    <a:pt x="1297940" y="6339840"/>
                  </a:lnTo>
                  <a:lnTo>
                    <a:pt x="1297940" y="6009640"/>
                  </a:lnTo>
                  <a:lnTo>
                    <a:pt x="1743710" y="6009640"/>
                  </a:lnTo>
                  <a:lnTo>
                    <a:pt x="1743710" y="6339840"/>
                  </a:lnTo>
                  <a:lnTo>
                    <a:pt x="1769110" y="6339840"/>
                  </a:lnTo>
                  <a:lnTo>
                    <a:pt x="1769110" y="6009640"/>
                  </a:lnTo>
                  <a:lnTo>
                    <a:pt x="2214880" y="6009640"/>
                  </a:lnTo>
                  <a:lnTo>
                    <a:pt x="2214880" y="6339840"/>
                  </a:lnTo>
                  <a:lnTo>
                    <a:pt x="2240280" y="6339840"/>
                  </a:lnTo>
                  <a:lnTo>
                    <a:pt x="2240280" y="6009640"/>
                  </a:lnTo>
                  <a:lnTo>
                    <a:pt x="2686050" y="6009640"/>
                  </a:lnTo>
                  <a:lnTo>
                    <a:pt x="2686050" y="6339840"/>
                  </a:lnTo>
                  <a:lnTo>
                    <a:pt x="2711450" y="6339840"/>
                  </a:lnTo>
                  <a:lnTo>
                    <a:pt x="2711450" y="6009640"/>
                  </a:lnTo>
                  <a:lnTo>
                    <a:pt x="3157220" y="6009640"/>
                  </a:lnTo>
                  <a:lnTo>
                    <a:pt x="3157220" y="6339840"/>
                  </a:lnTo>
                  <a:lnTo>
                    <a:pt x="3182620" y="6339840"/>
                  </a:lnTo>
                  <a:lnTo>
                    <a:pt x="3182620" y="6009640"/>
                  </a:lnTo>
                  <a:lnTo>
                    <a:pt x="3628390" y="6009640"/>
                  </a:lnTo>
                  <a:lnTo>
                    <a:pt x="3628390" y="6339840"/>
                  </a:lnTo>
                  <a:lnTo>
                    <a:pt x="3653790" y="6339840"/>
                  </a:lnTo>
                  <a:lnTo>
                    <a:pt x="3653790" y="6009640"/>
                  </a:lnTo>
                  <a:lnTo>
                    <a:pt x="4099560" y="6009640"/>
                  </a:lnTo>
                  <a:lnTo>
                    <a:pt x="4099560" y="6339840"/>
                  </a:lnTo>
                  <a:lnTo>
                    <a:pt x="4124960" y="6339840"/>
                  </a:lnTo>
                  <a:lnTo>
                    <a:pt x="4124960" y="6009640"/>
                  </a:lnTo>
                  <a:lnTo>
                    <a:pt x="4570730" y="6009640"/>
                  </a:lnTo>
                  <a:lnTo>
                    <a:pt x="4570730" y="6339840"/>
                  </a:lnTo>
                  <a:lnTo>
                    <a:pt x="4596130" y="6339840"/>
                  </a:lnTo>
                  <a:lnTo>
                    <a:pt x="4596130" y="6009640"/>
                  </a:lnTo>
                  <a:lnTo>
                    <a:pt x="5041900" y="6009640"/>
                  </a:lnTo>
                  <a:lnTo>
                    <a:pt x="5041900" y="6339840"/>
                  </a:lnTo>
                  <a:lnTo>
                    <a:pt x="5067300" y="6339840"/>
                  </a:lnTo>
                  <a:lnTo>
                    <a:pt x="5067300" y="6009640"/>
                  </a:lnTo>
                  <a:lnTo>
                    <a:pt x="5513070" y="6009640"/>
                  </a:lnTo>
                  <a:lnTo>
                    <a:pt x="5513070" y="6339840"/>
                  </a:lnTo>
                  <a:lnTo>
                    <a:pt x="5538470" y="6339840"/>
                  </a:lnTo>
                  <a:lnTo>
                    <a:pt x="5538470" y="6009640"/>
                  </a:lnTo>
                  <a:lnTo>
                    <a:pt x="5984240" y="6009640"/>
                  </a:lnTo>
                  <a:lnTo>
                    <a:pt x="5984240" y="6339840"/>
                  </a:lnTo>
                  <a:lnTo>
                    <a:pt x="6009640" y="6339840"/>
                  </a:lnTo>
                  <a:lnTo>
                    <a:pt x="6009640" y="6009640"/>
                  </a:lnTo>
                  <a:lnTo>
                    <a:pt x="6341111" y="6009640"/>
                  </a:lnTo>
                  <a:lnTo>
                    <a:pt x="6341111" y="5984240"/>
                  </a:lnTo>
                  <a:lnTo>
                    <a:pt x="6009640" y="5984240"/>
                  </a:lnTo>
                  <a:lnTo>
                    <a:pt x="6009640" y="5538470"/>
                  </a:lnTo>
                  <a:lnTo>
                    <a:pt x="6341111" y="5538470"/>
                  </a:lnTo>
                  <a:lnTo>
                    <a:pt x="6341111" y="5513070"/>
                  </a:lnTo>
                  <a:lnTo>
                    <a:pt x="6009640" y="5513070"/>
                  </a:lnTo>
                  <a:lnTo>
                    <a:pt x="6009640" y="5067300"/>
                  </a:lnTo>
                  <a:lnTo>
                    <a:pt x="6341111" y="5067300"/>
                  </a:lnTo>
                  <a:lnTo>
                    <a:pt x="6341111" y="5041900"/>
                  </a:lnTo>
                  <a:lnTo>
                    <a:pt x="6009640" y="5041900"/>
                  </a:lnTo>
                  <a:lnTo>
                    <a:pt x="6009640" y="4596130"/>
                  </a:lnTo>
                  <a:lnTo>
                    <a:pt x="6341111" y="4596130"/>
                  </a:lnTo>
                  <a:lnTo>
                    <a:pt x="6341111" y="4570730"/>
                  </a:lnTo>
                  <a:lnTo>
                    <a:pt x="6009640" y="4570730"/>
                  </a:lnTo>
                  <a:lnTo>
                    <a:pt x="6009640" y="4124960"/>
                  </a:lnTo>
                  <a:lnTo>
                    <a:pt x="6341111" y="4124960"/>
                  </a:lnTo>
                  <a:lnTo>
                    <a:pt x="6341111" y="4099560"/>
                  </a:lnTo>
                  <a:lnTo>
                    <a:pt x="6009640" y="4099560"/>
                  </a:lnTo>
                  <a:lnTo>
                    <a:pt x="6009640" y="3653790"/>
                  </a:lnTo>
                  <a:lnTo>
                    <a:pt x="6341111" y="3653790"/>
                  </a:lnTo>
                  <a:lnTo>
                    <a:pt x="6341111" y="3628390"/>
                  </a:lnTo>
                  <a:lnTo>
                    <a:pt x="6009640" y="3628390"/>
                  </a:lnTo>
                  <a:lnTo>
                    <a:pt x="6009640" y="3182620"/>
                  </a:lnTo>
                  <a:lnTo>
                    <a:pt x="6341111" y="3182620"/>
                  </a:lnTo>
                  <a:lnTo>
                    <a:pt x="6341111" y="3157220"/>
                  </a:lnTo>
                  <a:lnTo>
                    <a:pt x="6009640" y="3157220"/>
                  </a:lnTo>
                  <a:lnTo>
                    <a:pt x="6009640" y="2711450"/>
                  </a:lnTo>
                  <a:lnTo>
                    <a:pt x="6341111" y="2711450"/>
                  </a:lnTo>
                  <a:lnTo>
                    <a:pt x="6341111" y="2686050"/>
                  </a:lnTo>
                  <a:lnTo>
                    <a:pt x="6009640" y="2686050"/>
                  </a:lnTo>
                  <a:lnTo>
                    <a:pt x="6009640" y="2240280"/>
                  </a:lnTo>
                  <a:lnTo>
                    <a:pt x="6341111" y="2240280"/>
                  </a:lnTo>
                  <a:lnTo>
                    <a:pt x="6341111" y="2214880"/>
                  </a:lnTo>
                  <a:lnTo>
                    <a:pt x="6009640" y="2214880"/>
                  </a:lnTo>
                  <a:lnTo>
                    <a:pt x="6009640" y="1769110"/>
                  </a:lnTo>
                  <a:lnTo>
                    <a:pt x="6341111" y="1769110"/>
                  </a:lnTo>
                  <a:lnTo>
                    <a:pt x="6341111" y="1743710"/>
                  </a:lnTo>
                  <a:lnTo>
                    <a:pt x="6009640" y="1743710"/>
                  </a:lnTo>
                  <a:lnTo>
                    <a:pt x="6009640" y="1297940"/>
                  </a:lnTo>
                  <a:lnTo>
                    <a:pt x="6341111" y="1297940"/>
                  </a:lnTo>
                  <a:lnTo>
                    <a:pt x="6341111" y="1272540"/>
                  </a:lnTo>
                  <a:lnTo>
                    <a:pt x="6009640" y="1272540"/>
                  </a:lnTo>
                  <a:lnTo>
                    <a:pt x="6009640" y="826770"/>
                  </a:lnTo>
                  <a:lnTo>
                    <a:pt x="6341111" y="826770"/>
                  </a:lnTo>
                  <a:lnTo>
                    <a:pt x="6341111" y="801370"/>
                  </a:lnTo>
                  <a:lnTo>
                    <a:pt x="6009640" y="801370"/>
                  </a:lnTo>
                  <a:lnTo>
                    <a:pt x="6009640" y="355600"/>
                  </a:lnTo>
                  <a:lnTo>
                    <a:pt x="6341111" y="355600"/>
                  </a:lnTo>
                  <a:close/>
                  <a:moveTo>
                    <a:pt x="5513070" y="355600"/>
                  </a:moveTo>
                  <a:lnTo>
                    <a:pt x="5513070" y="801370"/>
                  </a:lnTo>
                  <a:lnTo>
                    <a:pt x="5067300" y="801370"/>
                  </a:lnTo>
                  <a:lnTo>
                    <a:pt x="5067300" y="355600"/>
                  </a:lnTo>
                  <a:lnTo>
                    <a:pt x="5513070" y="355600"/>
                  </a:lnTo>
                  <a:close/>
                  <a:moveTo>
                    <a:pt x="3157220" y="3182620"/>
                  </a:moveTo>
                  <a:lnTo>
                    <a:pt x="3157220" y="3628390"/>
                  </a:lnTo>
                  <a:lnTo>
                    <a:pt x="2711450" y="3628390"/>
                  </a:lnTo>
                  <a:lnTo>
                    <a:pt x="2711450" y="3182620"/>
                  </a:lnTo>
                  <a:lnTo>
                    <a:pt x="3157220" y="3182620"/>
                  </a:lnTo>
                  <a:close/>
                  <a:moveTo>
                    <a:pt x="2711450" y="3157220"/>
                  </a:moveTo>
                  <a:lnTo>
                    <a:pt x="2711450" y="2711450"/>
                  </a:lnTo>
                  <a:lnTo>
                    <a:pt x="3157220" y="2711450"/>
                  </a:lnTo>
                  <a:lnTo>
                    <a:pt x="3157220" y="3157220"/>
                  </a:lnTo>
                  <a:lnTo>
                    <a:pt x="2711450" y="3157220"/>
                  </a:lnTo>
                  <a:close/>
                  <a:moveTo>
                    <a:pt x="3182620" y="3182620"/>
                  </a:moveTo>
                  <a:lnTo>
                    <a:pt x="3628390" y="3182620"/>
                  </a:lnTo>
                  <a:lnTo>
                    <a:pt x="3628390" y="3628390"/>
                  </a:lnTo>
                  <a:lnTo>
                    <a:pt x="3182620" y="3628390"/>
                  </a:lnTo>
                  <a:lnTo>
                    <a:pt x="3182620" y="3182620"/>
                  </a:lnTo>
                  <a:close/>
                  <a:moveTo>
                    <a:pt x="3182620" y="3157220"/>
                  </a:moveTo>
                  <a:lnTo>
                    <a:pt x="3182620" y="2711450"/>
                  </a:lnTo>
                  <a:lnTo>
                    <a:pt x="3628390" y="2711450"/>
                  </a:lnTo>
                  <a:lnTo>
                    <a:pt x="3628390" y="3157220"/>
                  </a:lnTo>
                  <a:lnTo>
                    <a:pt x="3182620" y="3157220"/>
                  </a:lnTo>
                  <a:close/>
                  <a:moveTo>
                    <a:pt x="3182620" y="2686050"/>
                  </a:moveTo>
                  <a:lnTo>
                    <a:pt x="3182620" y="2240280"/>
                  </a:lnTo>
                  <a:lnTo>
                    <a:pt x="3628390" y="2240280"/>
                  </a:lnTo>
                  <a:lnTo>
                    <a:pt x="3628390" y="2686050"/>
                  </a:lnTo>
                  <a:lnTo>
                    <a:pt x="3182620" y="2686050"/>
                  </a:lnTo>
                  <a:close/>
                  <a:moveTo>
                    <a:pt x="3157220" y="2686050"/>
                  </a:moveTo>
                  <a:lnTo>
                    <a:pt x="2711450" y="2686050"/>
                  </a:lnTo>
                  <a:lnTo>
                    <a:pt x="2711450" y="2240280"/>
                  </a:lnTo>
                  <a:lnTo>
                    <a:pt x="3157220" y="2240280"/>
                  </a:lnTo>
                  <a:lnTo>
                    <a:pt x="3157220" y="2686050"/>
                  </a:lnTo>
                  <a:close/>
                  <a:moveTo>
                    <a:pt x="2686050" y="2686050"/>
                  </a:moveTo>
                  <a:lnTo>
                    <a:pt x="2240280" y="2686050"/>
                  </a:lnTo>
                  <a:lnTo>
                    <a:pt x="2240280" y="2240280"/>
                  </a:lnTo>
                  <a:lnTo>
                    <a:pt x="2686050" y="2240280"/>
                  </a:lnTo>
                  <a:lnTo>
                    <a:pt x="2686050" y="2686050"/>
                  </a:lnTo>
                  <a:close/>
                  <a:moveTo>
                    <a:pt x="2686050" y="2711450"/>
                  </a:moveTo>
                  <a:lnTo>
                    <a:pt x="2686050" y="3157220"/>
                  </a:lnTo>
                  <a:lnTo>
                    <a:pt x="2240280" y="3157220"/>
                  </a:lnTo>
                  <a:lnTo>
                    <a:pt x="2240280" y="2711450"/>
                  </a:lnTo>
                  <a:lnTo>
                    <a:pt x="2686050" y="2711450"/>
                  </a:lnTo>
                  <a:close/>
                  <a:moveTo>
                    <a:pt x="2686050" y="3182620"/>
                  </a:moveTo>
                  <a:lnTo>
                    <a:pt x="2686050" y="3628390"/>
                  </a:lnTo>
                  <a:lnTo>
                    <a:pt x="2240280" y="3628390"/>
                  </a:lnTo>
                  <a:lnTo>
                    <a:pt x="2240280" y="3182620"/>
                  </a:lnTo>
                  <a:lnTo>
                    <a:pt x="2686050" y="3182620"/>
                  </a:lnTo>
                  <a:close/>
                  <a:moveTo>
                    <a:pt x="2686050" y="3653790"/>
                  </a:moveTo>
                  <a:lnTo>
                    <a:pt x="2686050" y="4099560"/>
                  </a:lnTo>
                  <a:lnTo>
                    <a:pt x="2240280" y="4099560"/>
                  </a:lnTo>
                  <a:lnTo>
                    <a:pt x="2240280" y="3653790"/>
                  </a:lnTo>
                  <a:lnTo>
                    <a:pt x="2686050" y="3653790"/>
                  </a:lnTo>
                  <a:close/>
                  <a:moveTo>
                    <a:pt x="2711450" y="3653790"/>
                  </a:moveTo>
                  <a:lnTo>
                    <a:pt x="3157220" y="3653790"/>
                  </a:lnTo>
                  <a:lnTo>
                    <a:pt x="3157220" y="4099560"/>
                  </a:lnTo>
                  <a:lnTo>
                    <a:pt x="2711450" y="4099560"/>
                  </a:lnTo>
                  <a:lnTo>
                    <a:pt x="2711450" y="3653790"/>
                  </a:lnTo>
                  <a:close/>
                  <a:moveTo>
                    <a:pt x="3182620" y="3653790"/>
                  </a:moveTo>
                  <a:lnTo>
                    <a:pt x="3628390" y="3653790"/>
                  </a:lnTo>
                  <a:lnTo>
                    <a:pt x="3628390" y="4099560"/>
                  </a:lnTo>
                  <a:lnTo>
                    <a:pt x="3182620" y="4099560"/>
                  </a:lnTo>
                  <a:lnTo>
                    <a:pt x="3182620" y="3653790"/>
                  </a:lnTo>
                  <a:close/>
                  <a:moveTo>
                    <a:pt x="3653790" y="3653790"/>
                  </a:moveTo>
                  <a:lnTo>
                    <a:pt x="4099560" y="3653790"/>
                  </a:lnTo>
                  <a:lnTo>
                    <a:pt x="4099560" y="4099560"/>
                  </a:lnTo>
                  <a:lnTo>
                    <a:pt x="3653790" y="4099560"/>
                  </a:lnTo>
                  <a:lnTo>
                    <a:pt x="3653790" y="3653790"/>
                  </a:lnTo>
                  <a:close/>
                  <a:moveTo>
                    <a:pt x="3653790" y="3628390"/>
                  </a:moveTo>
                  <a:lnTo>
                    <a:pt x="3653790" y="3182620"/>
                  </a:lnTo>
                  <a:lnTo>
                    <a:pt x="4099560" y="3182620"/>
                  </a:lnTo>
                  <a:lnTo>
                    <a:pt x="4099560" y="3628390"/>
                  </a:lnTo>
                  <a:lnTo>
                    <a:pt x="3653790" y="3628390"/>
                  </a:lnTo>
                  <a:close/>
                  <a:moveTo>
                    <a:pt x="3653790" y="3157220"/>
                  </a:moveTo>
                  <a:lnTo>
                    <a:pt x="3653790" y="2711450"/>
                  </a:lnTo>
                  <a:lnTo>
                    <a:pt x="4099560" y="2711450"/>
                  </a:lnTo>
                  <a:lnTo>
                    <a:pt x="4099560" y="3157220"/>
                  </a:lnTo>
                  <a:lnTo>
                    <a:pt x="3653790" y="3157220"/>
                  </a:lnTo>
                  <a:close/>
                  <a:moveTo>
                    <a:pt x="3653790" y="2686050"/>
                  </a:moveTo>
                  <a:lnTo>
                    <a:pt x="3653790" y="2240280"/>
                  </a:lnTo>
                  <a:lnTo>
                    <a:pt x="4099560" y="2240280"/>
                  </a:lnTo>
                  <a:lnTo>
                    <a:pt x="4099560" y="2686050"/>
                  </a:lnTo>
                  <a:lnTo>
                    <a:pt x="3653790" y="2686050"/>
                  </a:lnTo>
                  <a:close/>
                  <a:moveTo>
                    <a:pt x="3653790" y="2214880"/>
                  </a:moveTo>
                  <a:lnTo>
                    <a:pt x="3653790" y="1769110"/>
                  </a:lnTo>
                  <a:lnTo>
                    <a:pt x="4099560" y="1769110"/>
                  </a:lnTo>
                  <a:lnTo>
                    <a:pt x="4099560" y="2214880"/>
                  </a:lnTo>
                  <a:lnTo>
                    <a:pt x="3653790" y="2214880"/>
                  </a:lnTo>
                  <a:close/>
                  <a:moveTo>
                    <a:pt x="3628390" y="2214880"/>
                  </a:moveTo>
                  <a:lnTo>
                    <a:pt x="3182620" y="2214880"/>
                  </a:lnTo>
                  <a:lnTo>
                    <a:pt x="3182620" y="1769110"/>
                  </a:lnTo>
                  <a:lnTo>
                    <a:pt x="3628390" y="1769110"/>
                  </a:lnTo>
                  <a:lnTo>
                    <a:pt x="3628390" y="2214880"/>
                  </a:lnTo>
                  <a:close/>
                  <a:moveTo>
                    <a:pt x="3157220" y="2214880"/>
                  </a:moveTo>
                  <a:lnTo>
                    <a:pt x="2711450" y="2214880"/>
                  </a:lnTo>
                  <a:lnTo>
                    <a:pt x="2711450" y="1769110"/>
                  </a:lnTo>
                  <a:lnTo>
                    <a:pt x="3157220" y="1769110"/>
                  </a:lnTo>
                  <a:lnTo>
                    <a:pt x="3157220" y="2214880"/>
                  </a:lnTo>
                  <a:close/>
                  <a:moveTo>
                    <a:pt x="2686050" y="2214880"/>
                  </a:moveTo>
                  <a:lnTo>
                    <a:pt x="2240280" y="2214880"/>
                  </a:lnTo>
                  <a:lnTo>
                    <a:pt x="2240280" y="1769110"/>
                  </a:lnTo>
                  <a:lnTo>
                    <a:pt x="2686050" y="1769110"/>
                  </a:lnTo>
                  <a:lnTo>
                    <a:pt x="2686050" y="2214880"/>
                  </a:lnTo>
                  <a:close/>
                  <a:moveTo>
                    <a:pt x="2214880" y="2214880"/>
                  </a:moveTo>
                  <a:lnTo>
                    <a:pt x="1769110" y="2214880"/>
                  </a:lnTo>
                  <a:lnTo>
                    <a:pt x="1769110" y="1769110"/>
                  </a:lnTo>
                  <a:lnTo>
                    <a:pt x="2214880" y="1769110"/>
                  </a:lnTo>
                  <a:lnTo>
                    <a:pt x="2214880" y="2214880"/>
                  </a:lnTo>
                  <a:close/>
                  <a:moveTo>
                    <a:pt x="2214880" y="2240280"/>
                  </a:moveTo>
                  <a:lnTo>
                    <a:pt x="2214880" y="2686050"/>
                  </a:lnTo>
                  <a:lnTo>
                    <a:pt x="1769110" y="2686050"/>
                  </a:lnTo>
                  <a:lnTo>
                    <a:pt x="1769110" y="2240280"/>
                  </a:lnTo>
                  <a:lnTo>
                    <a:pt x="2214880" y="2240280"/>
                  </a:lnTo>
                  <a:close/>
                  <a:moveTo>
                    <a:pt x="2214880" y="2711450"/>
                  </a:moveTo>
                  <a:lnTo>
                    <a:pt x="2214880" y="3157220"/>
                  </a:lnTo>
                  <a:lnTo>
                    <a:pt x="1769110" y="3157220"/>
                  </a:lnTo>
                  <a:lnTo>
                    <a:pt x="1769110" y="2711450"/>
                  </a:lnTo>
                  <a:lnTo>
                    <a:pt x="2214880" y="2711450"/>
                  </a:lnTo>
                  <a:close/>
                  <a:moveTo>
                    <a:pt x="2214880" y="3182620"/>
                  </a:moveTo>
                  <a:lnTo>
                    <a:pt x="2214880" y="3628390"/>
                  </a:lnTo>
                  <a:lnTo>
                    <a:pt x="1769110" y="3628390"/>
                  </a:lnTo>
                  <a:lnTo>
                    <a:pt x="1769110" y="3182620"/>
                  </a:lnTo>
                  <a:lnTo>
                    <a:pt x="2214880" y="3182620"/>
                  </a:lnTo>
                  <a:close/>
                  <a:moveTo>
                    <a:pt x="2214880" y="3653790"/>
                  </a:moveTo>
                  <a:lnTo>
                    <a:pt x="2214880" y="4099560"/>
                  </a:lnTo>
                  <a:lnTo>
                    <a:pt x="1769110" y="4099560"/>
                  </a:lnTo>
                  <a:lnTo>
                    <a:pt x="1769110" y="3653790"/>
                  </a:lnTo>
                  <a:lnTo>
                    <a:pt x="2214880" y="3653790"/>
                  </a:lnTo>
                  <a:close/>
                  <a:moveTo>
                    <a:pt x="2214880" y="4124960"/>
                  </a:moveTo>
                  <a:lnTo>
                    <a:pt x="2214880" y="4570730"/>
                  </a:lnTo>
                  <a:lnTo>
                    <a:pt x="1769110" y="4570730"/>
                  </a:lnTo>
                  <a:lnTo>
                    <a:pt x="1769110" y="4124960"/>
                  </a:lnTo>
                  <a:lnTo>
                    <a:pt x="2214880" y="4124960"/>
                  </a:lnTo>
                  <a:close/>
                  <a:moveTo>
                    <a:pt x="2240280" y="4124960"/>
                  </a:moveTo>
                  <a:lnTo>
                    <a:pt x="2686050" y="4124960"/>
                  </a:lnTo>
                  <a:lnTo>
                    <a:pt x="2686050" y="4570730"/>
                  </a:lnTo>
                  <a:lnTo>
                    <a:pt x="2240280" y="4570730"/>
                  </a:lnTo>
                  <a:lnTo>
                    <a:pt x="2240280" y="4124960"/>
                  </a:lnTo>
                  <a:close/>
                  <a:moveTo>
                    <a:pt x="2711450" y="4124960"/>
                  </a:moveTo>
                  <a:lnTo>
                    <a:pt x="3157220" y="4124960"/>
                  </a:lnTo>
                  <a:lnTo>
                    <a:pt x="3157220" y="4570730"/>
                  </a:lnTo>
                  <a:lnTo>
                    <a:pt x="2711450" y="4570730"/>
                  </a:lnTo>
                  <a:lnTo>
                    <a:pt x="2711450" y="4124960"/>
                  </a:lnTo>
                  <a:close/>
                  <a:moveTo>
                    <a:pt x="3182620" y="4124960"/>
                  </a:moveTo>
                  <a:lnTo>
                    <a:pt x="3628390" y="4124960"/>
                  </a:lnTo>
                  <a:lnTo>
                    <a:pt x="3628390" y="4570730"/>
                  </a:lnTo>
                  <a:lnTo>
                    <a:pt x="3182620" y="4570730"/>
                  </a:lnTo>
                  <a:lnTo>
                    <a:pt x="3182620" y="4124960"/>
                  </a:lnTo>
                  <a:close/>
                  <a:moveTo>
                    <a:pt x="3653790" y="4124960"/>
                  </a:moveTo>
                  <a:lnTo>
                    <a:pt x="4099560" y="4124960"/>
                  </a:lnTo>
                  <a:lnTo>
                    <a:pt x="4099560" y="4570730"/>
                  </a:lnTo>
                  <a:lnTo>
                    <a:pt x="3653790" y="4570730"/>
                  </a:lnTo>
                  <a:lnTo>
                    <a:pt x="3653790" y="4124960"/>
                  </a:lnTo>
                  <a:close/>
                  <a:moveTo>
                    <a:pt x="4124960" y="4124960"/>
                  </a:moveTo>
                  <a:lnTo>
                    <a:pt x="4570730" y="4124960"/>
                  </a:lnTo>
                  <a:lnTo>
                    <a:pt x="4570730" y="4570730"/>
                  </a:lnTo>
                  <a:lnTo>
                    <a:pt x="4124960" y="4570730"/>
                  </a:lnTo>
                  <a:lnTo>
                    <a:pt x="4124960" y="4124960"/>
                  </a:lnTo>
                  <a:close/>
                  <a:moveTo>
                    <a:pt x="4124960" y="4099560"/>
                  </a:moveTo>
                  <a:lnTo>
                    <a:pt x="4124960" y="3653790"/>
                  </a:lnTo>
                  <a:lnTo>
                    <a:pt x="4570730" y="3653790"/>
                  </a:lnTo>
                  <a:lnTo>
                    <a:pt x="4570730" y="4099560"/>
                  </a:lnTo>
                  <a:lnTo>
                    <a:pt x="4124960" y="4099560"/>
                  </a:lnTo>
                  <a:close/>
                  <a:moveTo>
                    <a:pt x="4124960" y="3628390"/>
                  </a:moveTo>
                  <a:lnTo>
                    <a:pt x="4124960" y="3182620"/>
                  </a:lnTo>
                  <a:lnTo>
                    <a:pt x="4570730" y="3182620"/>
                  </a:lnTo>
                  <a:lnTo>
                    <a:pt x="4570730" y="3628390"/>
                  </a:lnTo>
                  <a:lnTo>
                    <a:pt x="4124960" y="3628390"/>
                  </a:lnTo>
                  <a:close/>
                  <a:moveTo>
                    <a:pt x="4124960" y="3157220"/>
                  </a:moveTo>
                  <a:lnTo>
                    <a:pt x="4124960" y="2711450"/>
                  </a:lnTo>
                  <a:lnTo>
                    <a:pt x="4570730" y="2711450"/>
                  </a:lnTo>
                  <a:lnTo>
                    <a:pt x="4570730" y="3157220"/>
                  </a:lnTo>
                  <a:lnTo>
                    <a:pt x="4124960" y="3157220"/>
                  </a:lnTo>
                  <a:close/>
                  <a:moveTo>
                    <a:pt x="4124960" y="2686050"/>
                  </a:moveTo>
                  <a:lnTo>
                    <a:pt x="4124960" y="2240280"/>
                  </a:lnTo>
                  <a:lnTo>
                    <a:pt x="4570730" y="2240280"/>
                  </a:lnTo>
                  <a:lnTo>
                    <a:pt x="4570730" y="2686050"/>
                  </a:lnTo>
                  <a:lnTo>
                    <a:pt x="4124960" y="2686050"/>
                  </a:lnTo>
                  <a:close/>
                  <a:moveTo>
                    <a:pt x="4124960" y="2214880"/>
                  </a:moveTo>
                  <a:lnTo>
                    <a:pt x="4124960" y="1769110"/>
                  </a:lnTo>
                  <a:lnTo>
                    <a:pt x="4570730" y="1769110"/>
                  </a:lnTo>
                  <a:lnTo>
                    <a:pt x="4570730" y="2214880"/>
                  </a:lnTo>
                  <a:lnTo>
                    <a:pt x="4124960" y="2214880"/>
                  </a:lnTo>
                  <a:close/>
                  <a:moveTo>
                    <a:pt x="4124960" y="1743710"/>
                  </a:moveTo>
                  <a:lnTo>
                    <a:pt x="4124960" y="1297940"/>
                  </a:lnTo>
                  <a:lnTo>
                    <a:pt x="4570730" y="1297940"/>
                  </a:lnTo>
                  <a:lnTo>
                    <a:pt x="4570730" y="1743710"/>
                  </a:lnTo>
                  <a:lnTo>
                    <a:pt x="4124960" y="1743710"/>
                  </a:lnTo>
                  <a:close/>
                  <a:moveTo>
                    <a:pt x="4099560" y="1743710"/>
                  </a:moveTo>
                  <a:lnTo>
                    <a:pt x="3653790" y="1743710"/>
                  </a:lnTo>
                  <a:lnTo>
                    <a:pt x="3653790" y="1297940"/>
                  </a:lnTo>
                  <a:lnTo>
                    <a:pt x="4099560" y="1297940"/>
                  </a:lnTo>
                  <a:lnTo>
                    <a:pt x="4099560" y="1743710"/>
                  </a:lnTo>
                  <a:close/>
                  <a:moveTo>
                    <a:pt x="3628390" y="1743710"/>
                  </a:moveTo>
                  <a:lnTo>
                    <a:pt x="3182620" y="1743710"/>
                  </a:lnTo>
                  <a:lnTo>
                    <a:pt x="3182620" y="1297940"/>
                  </a:lnTo>
                  <a:lnTo>
                    <a:pt x="3628390" y="1297940"/>
                  </a:lnTo>
                  <a:lnTo>
                    <a:pt x="3628390" y="1743710"/>
                  </a:lnTo>
                  <a:close/>
                  <a:moveTo>
                    <a:pt x="3157220" y="1743710"/>
                  </a:moveTo>
                  <a:lnTo>
                    <a:pt x="2711450" y="1743710"/>
                  </a:lnTo>
                  <a:lnTo>
                    <a:pt x="2711450" y="1297940"/>
                  </a:lnTo>
                  <a:lnTo>
                    <a:pt x="3157220" y="1297940"/>
                  </a:lnTo>
                  <a:lnTo>
                    <a:pt x="3157220" y="1743710"/>
                  </a:lnTo>
                  <a:close/>
                  <a:moveTo>
                    <a:pt x="2686050" y="1743710"/>
                  </a:moveTo>
                  <a:lnTo>
                    <a:pt x="2240280" y="1743710"/>
                  </a:lnTo>
                  <a:lnTo>
                    <a:pt x="2240280" y="1297940"/>
                  </a:lnTo>
                  <a:lnTo>
                    <a:pt x="2686050" y="1297940"/>
                  </a:lnTo>
                  <a:lnTo>
                    <a:pt x="2686050" y="1743710"/>
                  </a:lnTo>
                  <a:close/>
                  <a:moveTo>
                    <a:pt x="2214880" y="1743710"/>
                  </a:moveTo>
                  <a:lnTo>
                    <a:pt x="1769110" y="1743710"/>
                  </a:lnTo>
                  <a:lnTo>
                    <a:pt x="1769110" y="1297940"/>
                  </a:lnTo>
                  <a:lnTo>
                    <a:pt x="2214880" y="1297940"/>
                  </a:lnTo>
                  <a:lnTo>
                    <a:pt x="2214880" y="1743710"/>
                  </a:lnTo>
                  <a:close/>
                  <a:moveTo>
                    <a:pt x="1743710" y="1743710"/>
                  </a:moveTo>
                  <a:lnTo>
                    <a:pt x="1297940" y="1743710"/>
                  </a:lnTo>
                  <a:lnTo>
                    <a:pt x="1297940" y="1297940"/>
                  </a:lnTo>
                  <a:lnTo>
                    <a:pt x="1743710" y="1297940"/>
                  </a:lnTo>
                  <a:lnTo>
                    <a:pt x="1743710" y="1743710"/>
                  </a:lnTo>
                  <a:close/>
                  <a:moveTo>
                    <a:pt x="1743710" y="1769110"/>
                  </a:moveTo>
                  <a:lnTo>
                    <a:pt x="1743710" y="2214880"/>
                  </a:lnTo>
                  <a:lnTo>
                    <a:pt x="1297940" y="2214880"/>
                  </a:lnTo>
                  <a:lnTo>
                    <a:pt x="1297940" y="1769110"/>
                  </a:lnTo>
                  <a:lnTo>
                    <a:pt x="1743710" y="1769110"/>
                  </a:lnTo>
                  <a:close/>
                  <a:moveTo>
                    <a:pt x="1743710" y="2240280"/>
                  </a:moveTo>
                  <a:lnTo>
                    <a:pt x="1743710" y="2686050"/>
                  </a:lnTo>
                  <a:lnTo>
                    <a:pt x="1297940" y="2686050"/>
                  </a:lnTo>
                  <a:lnTo>
                    <a:pt x="1297940" y="2240280"/>
                  </a:lnTo>
                  <a:lnTo>
                    <a:pt x="1743710" y="2240280"/>
                  </a:lnTo>
                  <a:close/>
                  <a:moveTo>
                    <a:pt x="1743710" y="2711450"/>
                  </a:moveTo>
                  <a:lnTo>
                    <a:pt x="1743710" y="3157220"/>
                  </a:lnTo>
                  <a:lnTo>
                    <a:pt x="1297940" y="3157220"/>
                  </a:lnTo>
                  <a:lnTo>
                    <a:pt x="1297940" y="2711450"/>
                  </a:lnTo>
                  <a:lnTo>
                    <a:pt x="1743710" y="2711450"/>
                  </a:lnTo>
                  <a:close/>
                  <a:moveTo>
                    <a:pt x="1743710" y="3182620"/>
                  </a:moveTo>
                  <a:lnTo>
                    <a:pt x="1743710" y="3628390"/>
                  </a:lnTo>
                  <a:lnTo>
                    <a:pt x="1297940" y="3628390"/>
                  </a:lnTo>
                  <a:lnTo>
                    <a:pt x="1297940" y="3182620"/>
                  </a:lnTo>
                  <a:lnTo>
                    <a:pt x="1743710" y="3182620"/>
                  </a:lnTo>
                  <a:close/>
                  <a:moveTo>
                    <a:pt x="1743710" y="3653790"/>
                  </a:moveTo>
                  <a:lnTo>
                    <a:pt x="1743710" y="4099560"/>
                  </a:lnTo>
                  <a:lnTo>
                    <a:pt x="1297940" y="4099560"/>
                  </a:lnTo>
                  <a:lnTo>
                    <a:pt x="1297940" y="3653790"/>
                  </a:lnTo>
                  <a:lnTo>
                    <a:pt x="1743710" y="3653790"/>
                  </a:lnTo>
                  <a:close/>
                  <a:moveTo>
                    <a:pt x="1743710" y="4124960"/>
                  </a:moveTo>
                  <a:lnTo>
                    <a:pt x="1743710" y="4570730"/>
                  </a:lnTo>
                  <a:lnTo>
                    <a:pt x="1297940" y="4570730"/>
                  </a:lnTo>
                  <a:lnTo>
                    <a:pt x="1297940" y="4124960"/>
                  </a:lnTo>
                  <a:lnTo>
                    <a:pt x="1743710" y="4124960"/>
                  </a:lnTo>
                  <a:close/>
                  <a:moveTo>
                    <a:pt x="1743710" y="4596130"/>
                  </a:moveTo>
                  <a:lnTo>
                    <a:pt x="1743710" y="5041900"/>
                  </a:lnTo>
                  <a:lnTo>
                    <a:pt x="1297940" y="5041900"/>
                  </a:lnTo>
                  <a:lnTo>
                    <a:pt x="1297940" y="4596130"/>
                  </a:lnTo>
                  <a:lnTo>
                    <a:pt x="1743710" y="4596130"/>
                  </a:lnTo>
                  <a:close/>
                  <a:moveTo>
                    <a:pt x="1769110" y="4596130"/>
                  </a:moveTo>
                  <a:lnTo>
                    <a:pt x="2214880" y="4596130"/>
                  </a:lnTo>
                  <a:lnTo>
                    <a:pt x="2214880" y="5041900"/>
                  </a:lnTo>
                  <a:lnTo>
                    <a:pt x="1769110" y="5041900"/>
                  </a:lnTo>
                  <a:lnTo>
                    <a:pt x="1769110" y="4596130"/>
                  </a:lnTo>
                  <a:close/>
                  <a:moveTo>
                    <a:pt x="2240280" y="4596130"/>
                  </a:moveTo>
                  <a:lnTo>
                    <a:pt x="2686050" y="4596130"/>
                  </a:lnTo>
                  <a:lnTo>
                    <a:pt x="2686050" y="5041900"/>
                  </a:lnTo>
                  <a:lnTo>
                    <a:pt x="2240280" y="5041900"/>
                  </a:lnTo>
                  <a:lnTo>
                    <a:pt x="2240280" y="4596130"/>
                  </a:lnTo>
                  <a:close/>
                  <a:moveTo>
                    <a:pt x="2711450" y="4596130"/>
                  </a:moveTo>
                  <a:lnTo>
                    <a:pt x="3157220" y="4596130"/>
                  </a:lnTo>
                  <a:lnTo>
                    <a:pt x="3157220" y="5041900"/>
                  </a:lnTo>
                  <a:lnTo>
                    <a:pt x="2711450" y="5041900"/>
                  </a:lnTo>
                  <a:lnTo>
                    <a:pt x="2711450" y="4596130"/>
                  </a:lnTo>
                  <a:close/>
                  <a:moveTo>
                    <a:pt x="3182620" y="4596130"/>
                  </a:moveTo>
                  <a:lnTo>
                    <a:pt x="3628390" y="4596130"/>
                  </a:lnTo>
                  <a:lnTo>
                    <a:pt x="3628390" y="5041900"/>
                  </a:lnTo>
                  <a:lnTo>
                    <a:pt x="3182620" y="5041900"/>
                  </a:lnTo>
                  <a:lnTo>
                    <a:pt x="3182620" y="4596130"/>
                  </a:lnTo>
                  <a:close/>
                  <a:moveTo>
                    <a:pt x="3653790" y="4596130"/>
                  </a:moveTo>
                  <a:lnTo>
                    <a:pt x="4099560" y="4596130"/>
                  </a:lnTo>
                  <a:lnTo>
                    <a:pt x="4099560" y="5041900"/>
                  </a:lnTo>
                  <a:lnTo>
                    <a:pt x="3653790" y="5041900"/>
                  </a:lnTo>
                  <a:lnTo>
                    <a:pt x="3653790" y="4596130"/>
                  </a:lnTo>
                  <a:close/>
                  <a:moveTo>
                    <a:pt x="4124960" y="4596130"/>
                  </a:moveTo>
                  <a:lnTo>
                    <a:pt x="4570730" y="4596130"/>
                  </a:lnTo>
                  <a:lnTo>
                    <a:pt x="4570730" y="5041900"/>
                  </a:lnTo>
                  <a:lnTo>
                    <a:pt x="4124960" y="5041900"/>
                  </a:lnTo>
                  <a:lnTo>
                    <a:pt x="4124960" y="4596130"/>
                  </a:lnTo>
                  <a:close/>
                  <a:moveTo>
                    <a:pt x="4596130" y="4596130"/>
                  </a:moveTo>
                  <a:lnTo>
                    <a:pt x="5041900" y="4596130"/>
                  </a:lnTo>
                  <a:lnTo>
                    <a:pt x="5041900" y="5041900"/>
                  </a:lnTo>
                  <a:lnTo>
                    <a:pt x="4596130" y="5041900"/>
                  </a:lnTo>
                  <a:lnTo>
                    <a:pt x="4596130" y="4596130"/>
                  </a:lnTo>
                  <a:close/>
                  <a:moveTo>
                    <a:pt x="4596130" y="4570730"/>
                  </a:moveTo>
                  <a:lnTo>
                    <a:pt x="4596130" y="4124960"/>
                  </a:lnTo>
                  <a:lnTo>
                    <a:pt x="5041900" y="4124960"/>
                  </a:lnTo>
                  <a:lnTo>
                    <a:pt x="5041900" y="4570730"/>
                  </a:lnTo>
                  <a:lnTo>
                    <a:pt x="4596130" y="4570730"/>
                  </a:lnTo>
                  <a:close/>
                  <a:moveTo>
                    <a:pt x="4596130" y="4099560"/>
                  </a:moveTo>
                  <a:lnTo>
                    <a:pt x="4596130" y="3653790"/>
                  </a:lnTo>
                  <a:lnTo>
                    <a:pt x="5041900" y="3653790"/>
                  </a:lnTo>
                  <a:lnTo>
                    <a:pt x="5041900" y="4099560"/>
                  </a:lnTo>
                  <a:lnTo>
                    <a:pt x="4596130" y="4099560"/>
                  </a:lnTo>
                  <a:close/>
                  <a:moveTo>
                    <a:pt x="4596130" y="3628390"/>
                  </a:moveTo>
                  <a:lnTo>
                    <a:pt x="4596130" y="3182620"/>
                  </a:lnTo>
                  <a:lnTo>
                    <a:pt x="5041900" y="3182620"/>
                  </a:lnTo>
                  <a:lnTo>
                    <a:pt x="5041900" y="3628390"/>
                  </a:lnTo>
                  <a:lnTo>
                    <a:pt x="4596130" y="3628390"/>
                  </a:lnTo>
                  <a:close/>
                  <a:moveTo>
                    <a:pt x="4596130" y="3157220"/>
                  </a:moveTo>
                  <a:lnTo>
                    <a:pt x="4596130" y="2711450"/>
                  </a:lnTo>
                  <a:lnTo>
                    <a:pt x="5041900" y="2711450"/>
                  </a:lnTo>
                  <a:lnTo>
                    <a:pt x="5041900" y="3157220"/>
                  </a:lnTo>
                  <a:lnTo>
                    <a:pt x="4596130" y="3157220"/>
                  </a:lnTo>
                  <a:close/>
                  <a:moveTo>
                    <a:pt x="4596130" y="2686050"/>
                  </a:moveTo>
                  <a:lnTo>
                    <a:pt x="4596130" y="2240280"/>
                  </a:lnTo>
                  <a:lnTo>
                    <a:pt x="5041900" y="2240280"/>
                  </a:lnTo>
                  <a:lnTo>
                    <a:pt x="5041900" y="2686050"/>
                  </a:lnTo>
                  <a:lnTo>
                    <a:pt x="4596130" y="2686050"/>
                  </a:lnTo>
                  <a:close/>
                  <a:moveTo>
                    <a:pt x="4596130" y="2214880"/>
                  </a:moveTo>
                  <a:lnTo>
                    <a:pt x="4596130" y="1769110"/>
                  </a:lnTo>
                  <a:lnTo>
                    <a:pt x="5041900" y="1769110"/>
                  </a:lnTo>
                  <a:lnTo>
                    <a:pt x="5041900" y="2214880"/>
                  </a:lnTo>
                  <a:lnTo>
                    <a:pt x="4596130" y="2214880"/>
                  </a:lnTo>
                  <a:close/>
                  <a:moveTo>
                    <a:pt x="4596130" y="1743710"/>
                  </a:moveTo>
                  <a:lnTo>
                    <a:pt x="4596130" y="1297940"/>
                  </a:lnTo>
                  <a:lnTo>
                    <a:pt x="5041900" y="1297940"/>
                  </a:lnTo>
                  <a:lnTo>
                    <a:pt x="5041900" y="1743710"/>
                  </a:lnTo>
                  <a:lnTo>
                    <a:pt x="4596130" y="1743710"/>
                  </a:lnTo>
                  <a:close/>
                  <a:moveTo>
                    <a:pt x="4596130" y="1272540"/>
                  </a:moveTo>
                  <a:lnTo>
                    <a:pt x="4596130" y="826770"/>
                  </a:lnTo>
                  <a:lnTo>
                    <a:pt x="5041900" y="826770"/>
                  </a:lnTo>
                  <a:lnTo>
                    <a:pt x="5041900" y="1272540"/>
                  </a:lnTo>
                  <a:lnTo>
                    <a:pt x="4596130" y="1272540"/>
                  </a:lnTo>
                  <a:close/>
                  <a:moveTo>
                    <a:pt x="4570730" y="1272540"/>
                  </a:moveTo>
                  <a:lnTo>
                    <a:pt x="4124960" y="1272540"/>
                  </a:lnTo>
                  <a:lnTo>
                    <a:pt x="4124960" y="826770"/>
                  </a:lnTo>
                  <a:lnTo>
                    <a:pt x="4570730" y="826770"/>
                  </a:lnTo>
                  <a:lnTo>
                    <a:pt x="4570730" y="1272540"/>
                  </a:lnTo>
                  <a:close/>
                  <a:moveTo>
                    <a:pt x="4099560" y="1272540"/>
                  </a:moveTo>
                  <a:lnTo>
                    <a:pt x="3653790" y="1272540"/>
                  </a:lnTo>
                  <a:lnTo>
                    <a:pt x="3653790" y="826770"/>
                  </a:lnTo>
                  <a:lnTo>
                    <a:pt x="4099560" y="826770"/>
                  </a:lnTo>
                  <a:lnTo>
                    <a:pt x="4099560" y="1272540"/>
                  </a:lnTo>
                  <a:close/>
                  <a:moveTo>
                    <a:pt x="3628390" y="1272540"/>
                  </a:moveTo>
                  <a:lnTo>
                    <a:pt x="3182620" y="1272540"/>
                  </a:lnTo>
                  <a:lnTo>
                    <a:pt x="3182620" y="826770"/>
                  </a:lnTo>
                  <a:lnTo>
                    <a:pt x="3628390" y="826770"/>
                  </a:lnTo>
                  <a:lnTo>
                    <a:pt x="3628390" y="1272540"/>
                  </a:lnTo>
                  <a:close/>
                  <a:moveTo>
                    <a:pt x="3157220" y="1272540"/>
                  </a:moveTo>
                  <a:lnTo>
                    <a:pt x="2711450" y="1272540"/>
                  </a:lnTo>
                  <a:lnTo>
                    <a:pt x="2711450" y="826770"/>
                  </a:lnTo>
                  <a:lnTo>
                    <a:pt x="3157220" y="826770"/>
                  </a:lnTo>
                  <a:lnTo>
                    <a:pt x="3157220" y="1272540"/>
                  </a:lnTo>
                  <a:close/>
                  <a:moveTo>
                    <a:pt x="2686050" y="1272540"/>
                  </a:moveTo>
                  <a:lnTo>
                    <a:pt x="2240280" y="1272540"/>
                  </a:lnTo>
                  <a:lnTo>
                    <a:pt x="2240280" y="826770"/>
                  </a:lnTo>
                  <a:lnTo>
                    <a:pt x="2686050" y="826770"/>
                  </a:lnTo>
                  <a:lnTo>
                    <a:pt x="2686050" y="1272540"/>
                  </a:lnTo>
                  <a:close/>
                  <a:moveTo>
                    <a:pt x="2214880" y="1272540"/>
                  </a:moveTo>
                  <a:lnTo>
                    <a:pt x="1769110" y="1272540"/>
                  </a:lnTo>
                  <a:lnTo>
                    <a:pt x="1769110" y="826770"/>
                  </a:lnTo>
                  <a:lnTo>
                    <a:pt x="2214880" y="826770"/>
                  </a:lnTo>
                  <a:lnTo>
                    <a:pt x="2214880" y="1272540"/>
                  </a:lnTo>
                  <a:close/>
                  <a:moveTo>
                    <a:pt x="1743710" y="1272540"/>
                  </a:moveTo>
                  <a:lnTo>
                    <a:pt x="1297940" y="1272540"/>
                  </a:lnTo>
                  <a:lnTo>
                    <a:pt x="1297940" y="826770"/>
                  </a:lnTo>
                  <a:lnTo>
                    <a:pt x="1743710" y="826770"/>
                  </a:lnTo>
                  <a:lnTo>
                    <a:pt x="1743710" y="1272540"/>
                  </a:lnTo>
                  <a:close/>
                  <a:moveTo>
                    <a:pt x="1272540" y="1272540"/>
                  </a:moveTo>
                  <a:lnTo>
                    <a:pt x="826770" y="1272540"/>
                  </a:lnTo>
                  <a:lnTo>
                    <a:pt x="826770" y="826770"/>
                  </a:lnTo>
                  <a:lnTo>
                    <a:pt x="1272540" y="826770"/>
                  </a:lnTo>
                  <a:lnTo>
                    <a:pt x="1272540" y="1272540"/>
                  </a:lnTo>
                  <a:close/>
                  <a:moveTo>
                    <a:pt x="1272540" y="1297940"/>
                  </a:moveTo>
                  <a:lnTo>
                    <a:pt x="1272540" y="1743710"/>
                  </a:lnTo>
                  <a:lnTo>
                    <a:pt x="826770" y="1743710"/>
                  </a:lnTo>
                  <a:lnTo>
                    <a:pt x="826770" y="1297940"/>
                  </a:lnTo>
                  <a:lnTo>
                    <a:pt x="1272540" y="1297940"/>
                  </a:lnTo>
                  <a:close/>
                  <a:moveTo>
                    <a:pt x="1272540" y="1769110"/>
                  </a:moveTo>
                  <a:lnTo>
                    <a:pt x="1272540" y="2214880"/>
                  </a:lnTo>
                  <a:lnTo>
                    <a:pt x="826770" y="2214880"/>
                  </a:lnTo>
                  <a:lnTo>
                    <a:pt x="826770" y="1769110"/>
                  </a:lnTo>
                  <a:lnTo>
                    <a:pt x="1272540" y="1769110"/>
                  </a:lnTo>
                  <a:close/>
                  <a:moveTo>
                    <a:pt x="1272540" y="2240280"/>
                  </a:moveTo>
                  <a:lnTo>
                    <a:pt x="1272540" y="2686050"/>
                  </a:lnTo>
                  <a:lnTo>
                    <a:pt x="826770" y="2686050"/>
                  </a:lnTo>
                  <a:lnTo>
                    <a:pt x="826770" y="2240280"/>
                  </a:lnTo>
                  <a:lnTo>
                    <a:pt x="1272540" y="2240280"/>
                  </a:lnTo>
                  <a:close/>
                  <a:moveTo>
                    <a:pt x="1272540" y="2711450"/>
                  </a:moveTo>
                  <a:lnTo>
                    <a:pt x="1272540" y="3157220"/>
                  </a:lnTo>
                  <a:lnTo>
                    <a:pt x="826770" y="3157220"/>
                  </a:lnTo>
                  <a:lnTo>
                    <a:pt x="826770" y="2711450"/>
                  </a:lnTo>
                  <a:lnTo>
                    <a:pt x="1272540" y="2711450"/>
                  </a:lnTo>
                  <a:close/>
                  <a:moveTo>
                    <a:pt x="1272540" y="3182620"/>
                  </a:moveTo>
                  <a:lnTo>
                    <a:pt x="1272540" y="3628390"/>
                  </a:lnTo>
                  <a:lnTo>
                    <a:pt x="826770" y="3628390"/>
                  </a:lnTo>
                  <a:lnTo>
                    <a:pt x="826770" y="3182620"/>
                  </a:lnTo>
                  <a:lnTo>
                    <a:pt x="1272540" y="3182620"/>
                  </a:lnTo>
                  <a:close/>
                  <a:moveTo>
                    <a:pt x="1272540" y="3653790"/>
                  </a:moveTo>
                  <a:lnTo>
                    <a:pt x="1272540" y="4099560"/>
                  </a:lnTo>
                  <a:lnTo>
                    <a:pt x="826770" y="4099560"/>
                  </a:lnTo>
                  <a:lnTo>
                    <a:pt x="826770" y="3653790"/>
                  </a:lnTo>
                  <a:lnTo>
                    <a:pt x="1272540" y="3653790"/>
                  </a:lnTo>
                  <a:close/>
                  <a:moveTo>
                    <a:pt x="1272540" y="4124960"/>
                  </a:moveTo>
                  <a:lnTo>
                    <a:pt x="1272540" y="4570730"/>
                  </a:lnTo>
                  <a:lnTo>
                    <a:pt x="826770" y="4570730"/>
                  </a:lnTo>
                  <a:lnTo>
                    <a:pt x="826770" y="4124960"/>
                  </a:lnTo>
                  <a:lnTo>
                    <a:pt x="1272540" y="4124960"/>
                  </a:lnTo>
                  <a:close/>
                  <a:moveTo>
                    <a:pt x="1272540" y="4596130"/>
                  </a:moveTo>
                  <a:lnTo>
                    <a:pt x="1272540" y="5041900"/>
                  </a:lnTo>
                  <a:lnTo>
                    <a:pt x="826770" y="5041900"/>
                  </a:lnTo>
                  <a:lnTo>
                    <a:pt x="826770" y="4596130"/>
                  </a:lnTo>
                  <a:lnTo>
                    <a:pt x="1272540" y="4596130"/>
                  </a:lnTo>
                  <a:close/>
                  <a:moveTo>
                    <a:pt x="1272540" y="5067300"/>
                  </a:moveTo>
                  <a:lnTo>
                    <a:pt x="1272540" y="5513071"/>
                  </a:lnTo>
                  <a:lnTo>
                    <a:pt x="826770" y="5513071"/>
                  </a:lnTo>
                  <a:lnTo>
                    <a:pt x="826770" y="5067300"/>
                  </a:lnTo>
                  <a:lnTo>
                    <a:pt x="1272540" y="5067300"/>
                  </a:lnTo>
                  <a:close/>
                  <a:moveTo>
                    <a:pt x="1297940" y="5067300"/>
                  </a:moveTo>
                  <a:lnTo>
                    <a:pt x="1743710" y="5067300"/>
                  </a:lnTo>
                  <a:lnTo>
                    <a:pt x="1743710" y="5513071"/>
                  </a:lnTo>
                  <a:lnTo>
                    <a:pt x="1297940" y="5513071"/>
                  </a:lnTo>
                  <a:lnTo>
                    <a:pt x="1297940" y="5067300"/>
                  </a:lnTo>
                  <a:close/>
                  <a:moveTo>
                    <a:pt x="1769110" y="5067300"/>
                  </a:moveTo>
                  <a:lnTo>
                    <a:pt x="2214880" y="5067300"/>
                  </a:lnTo>
                  <a:lnTo>
                    <a:pt x="2214880" y="5513071"/>
                  </a:lnTo>
                  <a:lnTo>
                    <a:pt x="1769110" y="5513071"/>
                  </a:lnTo>
                  <a:lnTo>
                    <a:pt x="1769110" y="5067300"/>
                  </a:lnTo>
                  <a:close/>
                  <a:moveTo>
                    <a:pt x="2240280" y="5067300"/>
                  </a:moveTo>
                  <a:lnTo>
                    <a:pt x="2686050" y="5067300"/>
                  </a:lnTo>
                  <a:lnTo>
                    <a:pt x="2686050" y="5513071"/>
                  </a:lnTo>
                  <a:lnTo>
                    <a:pt x="2240280" y="5513071"/>
                  </a:lnTo>
                  <a:lnTo>
                    <a:pt x="2240280" y="5067300"/>
                  </a:lnTo>
                  <a:close/>
                  <a:moveTo>
                    <a:pt x="2711450" y="5067300"/>
                  </a:moveTo>
                  <a:lnTo>
                    <a:pt x="3157220" y="5067300"/>
                  </a:lnTo>
                  <a:lnTo>
                    <a:pt x="3157220" y="5513071"/>
                  </a:lnTo>
                  <a:lnTo>
                    <a:pt x="2711450" y="5513071"/>
                  </a:lnTo>
                  <a:lnTo>
                    <a:pt x="2711450" y="5067300"/>
                  </a:lnTo>
                  <a:close/>
                  <a:moveTo>
                    <a:pt x="3182620" y="5067300"/>
                  </a:moveTo>
                  <a:lnTo>
                    <a:pt x="3628390" y="5067300"/>
                  </a:lnTo>
                  <a:lnTo>
                    <a:pt x="3628390" y="5513071"/>
                  </a:lnTo>
                  <a:lnTo>
                    <a:pt x="3182620" y="5513071"/>
                  </a:lnTo>
                  <a:lnTo>
                    <a:pt x="3182620" y="5067300"/>
                  </a:lnTo>
                  <a:close/>
                  <a:moveTo>
                    <a:pt x="3653790" y="5067300"/>
                  </a:moveTo>
                  <a:lnTo>
                    <a:pt x="4099560" y="5067300"/>
                  </a:lnTo>
                  <a:lnTo>
                    <a:pt x="4099560" y="5513071"/>
                  </a:lnTo>
                  <a:lnTo>
                    <a:pt x="3653790" y="5513071"/>
                  </a:lnTo>
                  <a:lnTo>
                    <a:pt x="3653790" y="5067300"/>
                  </a:lnTo>
                  <a:close/>
                  <a:moveTo>
                    <a:pt x="4124960" y="5067300"/>
                  </a:moveTo>
                  <a:lnTo>
                    <a:pt x="4570730" y="5067300"/>
                  </a:lnTo>
                  <a:lnTo>
                    <a:pt x="4570730" y="5513071"/>
                  </a:lnTo>
                  <a:lnTo>
                    <a:pt x="4124960" y="5513071"/>
                  </a:lnTo>
                  <a:lnTo>
                    <a:pt x="4124960" y="5067300"/>
                  </a:lnTo>
                  <a:close/>
                  <a:moveTo>
                    <a:pt x="4596130" y="5067300"/>
                  </a:moveTo>
                  <a:lnTo>
                    <a:pt x="5041900" y="5067300"/>
                  </a:lnTo>
                  <a:lnTo>
                    <a:pt x="5041900" y="5513071"/>
                  </a:lnTo>
                  <a:lnTo>
                    <a:pt x="4596130" y="5513071"/>
                  </a:lnTo>
                  <a:lnTo>
                    <a:pt x="4596130" y="5067300"/>
                  </a:lnTo>
                  <a:close/>
                  <a:moveTo>
                    <a:pt x="5067300" y="5067300"/>
                  </a:moveTo>
                  <a:lnTo>
                    <a:pt x="5513070" y="5067300"/>
                  </a:lnTo>
                  <a:lnTo>
                    <a:pt x="5513070" y="5513071"/>
                  </a:lnTo>
                  <a:lnTo>
                    <a:pt x="5067300" y="5513071"/>
                  </a:lnTo>
                  <a:lnTo>
                    <a:pt x="5067300" y="5067300"/>
                  </a:lnTo>
                  <a:close/>
                  <a:moveTo>
                    <a:pt x="5067300" y="5041900"/>
                  </a:moveTo>
                  <a:lnTo>
                    <a:pt x="5067300" y="4596130"/>
                  </a:lnTo>
                  <a:lnTo>
                    <a:pt x="5513070" y="4596130"/>
                  </a:lnTo>
                  <a:lnTo>
                    <a:pt x="5513070" y="5041900"/>
                  </a:lnTo>
                  <a:lnTo>
                    <a:pt x="5067300" y="5041900"/>
                  </a:lnTo>
                  <a:close/>
                  <a:moveTo>
                    <a:pt x="5067300" y="4570730"/>
                  </a:moveTo>
                  <a:lnTo>
                    <a:pt x="5067300" y="4124960"/>
                  </a:lnTo>
                  <a:lnTo>
                    <a:pt x="5513070" y="4124960"/>
                  </a:lnTo>
                  <a:lnTo>
                    <a:pt x="5513070" y="4570730"/>
                  </a:lnTo>
                  <a:lnTo>
                    <a:pt x="5067300" y="4570730"/>
                  </a:lnTo>
                  <a:close/>
                  <a:moveTo>
                    <a:pt x="5067300" y="4099560"/>
                  </a:moveTo>
                  <a:lnTo>
                    <a:pt x="5067300" y="3653790"/>
                  </a:lnTo>
                  <a:lnTo>
                    <a:pt x="5513070" y="3653790"/>
                  </a:lnTo>
                  <a:lnTo>
                    <a:pt x="5513070" y="4099560"/>
                  </a:lnTo>
                  <a:lnTo>
                    <a:pt x="5067300" y="4099560"/>
                  </a:lnTo>
                  <a:close/>
                  <a:moveTo>
                    <a:pt x="5067300" y="3628390"/>
                  </a:moveTo>
                  <a:lnTo>
                    <a:pt x="5067300" y="3182620"/>
                  </a:lnTo>
                  <a:lnTo>
                    <a:pt x="5513070" y="3182620"/>
                  </a:lnTo>
                  <a:lnTo>
                    <a:pt x="5513070" y="3628390"/>
                  </a:lnTo>
                  <a:lnTo>
                    <a:pt x="5067300" y="3628390"/>
                  </a:lnTo>
                  <a:close/>
                  <a:moveTo>
                    <a:pt x="5067300" y="3157220"/>
                  </a:moveTo>
                  <a:lnTo>
                    <a:pt x="5067300" y="2711450"/>
                  </a:lnTo>
                  <a:lnTo>
                    <a:pt x="5513070" y="2711450"/>
                  </a:lnTo>
                  <a:lnTo>
                    <a:pt x="5513070" y="3157220"/>
                  </a:lnTo>
                  <a:lnTo>
                    <a:pt x="5067300" y="3157220"/>
                  </a:lnTo>
                  <a:close/>
                  <a:moveTo>
                    <a:pt x="5067300" y="2686050"/>
                  </a:moveTo>
                  <a:lnTo>
                    <a:pt x="5067300" y="2240280"/>
                  </a:lnTo>
                  <a:lnTo>
                    <a:pt x="5513070" y="2240280"/>
                  </a:lnTo>
                  <a:lnTo>
                    <a:pt x="5513070" y="2686050"/>
                  </a:lnTo>
                  <a:lnTo>
                    <a:pt x="5067300" y="2686050"/>
                  </a:lnTo>
                  <a:close/>
                  <a:moveTo>
                    <a:pt x="5067300" y="2214880"/>
                  </a:moveTo>
                  <a:lnTo>
                    <a:pt x="5067300" y="1769110"/>
                  </a:lnTo>
                  <a:lnTo>
                    <a:pt x="5513070" y="1769110"/>
                  </a:lnTo>
                  <a:lnTo>
                    <a:pt x="5513070" y="2214880"/>
                  </a:lnTo>
                  <a:lnTo>
                    <a:pt x="5067300" y="2214880"/>
                  </a:lnTo>
                  <a:close/>
                  <a:moveTo>
                    <a:pt x="5067300" y="1743710"/>
                  </a:moveTo>
                  <a:lnTo>
                    <a:pt x="5067300" y="1297940"/>
                  </a:lnTo>
                  <a:lnTo>
                    <a:pt x="5513070" y="1297940"/>
                  </a:lnTo>
                  <a:lnTo>
                    <a:pt x="5513070" y="1743710"/>
                  </a:lnTo>
                  <a:lnTo>
                    <a:pt x="5067300" y="1743710"/>
                  </a:lnTo>
                  <a:close/>
                  <a:moveTo>
                    <a:pt x="5067300" y="1272540"/>
                  </a:moveTo>
                  <a:lnTo>
                    <a:pt x="5067300" y="826770"/>
                  </a:lnTo>
                  <a:lnTo>
                    <a:pt x="5513070" y="826770"/>
                  </a:lnTo>
                  <a:lnTo>
                    <a:pt x="5513070" y="1272540"/>
                  </a:lnTo>
                  <a:lnTo>
                    <a:pt x="5067300" y="1272540"/>
                  </a:lnTo>
                  <a:close/>
                  <a:moveTo>
                    <a:pt x="5041900" y="355600"/>
                  </a:moveTo>
                  <a:lnTo>
                    <a:pt x="5041900" y="801370"/>
                  </a:lnTo>
                  <a:lnTo>
                    <a:pt x="4596130" y="801370"/>
                  </a:lnTo>
                  <a:lnTo>
                    <a:pt x="4596130" y="355600"/>
                  </a:lnTo>
                  <a:lnTo>
                    <a:pt x="5041900" y="355600"/>
                  </a:lnTo>
                  <a:close/>
                  <a:moveTo>
                    <a:pt x="4570730" y="355600"/>
                  </a:moveTo>
                  <a:lnTo>
                    <a:pt x="4570730" y="801370"/>
                  </a:lnTo>
                  <a:lnTo>
                    <a:pt x="4124960" y="801370"/>
                  </a:lnTo>
                  <a:lnTo>
                    <a:pt x="4124960" y="355600"/>
                  </a:lnTo>
                  <a:lnTo>
                    <a:pt x="4570730" y="355600"/>
                  </a:lnTo>
                  <a:close/>
                  <a:moveTo>
                    <a:pt x="4099560" y="355600"/>
                  </a:moveTo>
                  <a:lnTo>
                    <a:pt x="4099560" y="801370"/>
                  </a:lnTo>
                  <a:lnTo>
                    <a:pt x="3653790" y="801370"/>
                  </a:lnTo>
                  <a:lnTo>
                    <a:pt x="3653790" y="355600"/>
                  </a:lnTo>
                  <a:lnTo>
                    <a:pt x="4099560" y="355600"/>
                  </a:lnTo>
                  <a:close/>
                  <a:moveTo>
                    <a:pt x="3628390" y="355600"/>
                  </a:moveTo>
                  <a:lnTo>
                    <a:pt x="3628390" y="801370"/>
                  </a:lnTo>
                  <a:lnTo>
                    <a:pt x="3182620" y="801370"/>
                  </a:lnTo>
                  <a:lnTo>
                    <a:pt x="3182620" y="355600"/>
                  </a:lnTo>
                  <a:lnTo>
                    <a:pt x="3628390" y="355600"/>
                  </a:lnTo>
                  <a:close/>
                  <a:moveTo>
                    <a:pt x="3157220" y="355600"/>
                  </a:moveTo>
                  <a:lnTo>
                    <a:pt x="3157220" y="801370"/>
                  </a:lnTo>
                  <a:lnTo>
                    <a:pt x="2711450" y="801370"/>
                  </a:lnTo>
                  <a:lnTo>
                    <a:pt x="2711450" y="355600"/>
                  </a:lnTo>
                  <a:lnTo>
                    <a:pt x="3157220" y="355600"/>
                  </a:lnTo>
                  <a:close/>
                  <a:moveTo>
                    <a:pt x="2686050" y="355600"/>
                  </a:moveTo>
                  <a:lnTo>
                    <a:pt x="2686050" y="801370"/>
                  </a:lnTo>
                  <a:lnTo>
                    <a:pt x="2240280" y="801370"/>
                  </a:lnTo>
                  <a:lnTo>
                    <a:pt x="2240280" y="355600"/>
                  </a:lnTo>
                  <a:lnTo>
                    <a:pt x="2686050" y="355600"/>
                  </a:lnTo>
                  <a:close/>
                  <a:moveTo>
                    <a:pt x="2214880" y="355600"/>
                  </a:moveTo>
                  <a:lnTo>
                    <a:pt x="2214880" y="801370"/>
                  </a:lnTo>
                  <a:lnTo>
                    <a:pt x="1769110" y="801370"/>
                  </a:lnTo>
                  <a:lnTo>
                    <a:pt x="1769110" y="355600"/>
                  </a:lnTo>
                  <a:lnTo>
                    <a:pt x="2214880" y="355600"/>
                  </a:lnTo>
                  <a:close/>
                  <a:moveTo>
                    <a:pt x="1743710" y="355600"/>
                  </a:moveTo>
                  <a:lnTo>
                    <a:pt x="1743710" y="801370"/>
                  </a:lnTo>
                  <a:lnTo>
                    <a:pt x="1297940" y="801370"/>
                  </a:lnTo>
                  <a:lnTo>
                    <a:pt x="1297940" y="355600"/>
                  </a:lnTo>
                  <a:lnTo>
                    <a:pt x="1743710" y="355600"/>
                  </a:lnTo>
                  <a:close/>
                  <a:moveTo>
                    <a:pt x="1272540" y="355600"/>
                  </a:moveTo>
                  <a:lnTo>
                    <a:pt x="1272540" y="801370"/>
                  </a:lnTo>
                  <a:lnTo>
                    <a:pt x="826770" y="801370"/>
                  </a:lnTo>
                  <a:lnTo>
                    <a:pt x="826770" y="355600"/>
                  </a:lnTo>
                  <a:lnTo>
                    <a:pt x="1272540" y="355600"/>
                  </a:lnTo>
                  <a:close/>
                  <a:moveTo>
                    <a:pt x="355600" y="355600"/>
                  </a:moveTo>
                  <a:lnTo>
                    <a:pt x="801370" y="355600"/>
                  </a:lnTo>
                  <a:lnTo>
                    <a:pt x="801370" y="801370"/>
                  </a:lnTo>
                  <a:lnTo>
                    <a:pt x="355600" y="801370"/>
                  </a:lnTo>
                  <a:lnTo>
                    <a:pt x="355600" y="355600"/>
                  </a:lnTo>
                  <a:close/>
                  <a:moveTo>
                    <a:pt x="355600" y="826770"/>
                  </a:moveTo>
                  <a:lnTo>
                    <a:pt x="801370" y="826770"/>
                  </a:lnTo>
                  <a:lnTo>
                    <a:pt x="801370" y="1272540"/>
                  </a:lnTo>
                  <a:lnTo>
                    <a:pt x="355600" y="1272540"/>
                  </a:lnTo>
                  <a:lnTo>
                    <a:pt x="355600" y="826770"/>
                  </a:lnTo>
                  <a:close/>
                  <a:moveTo>
                    <a:pt x="355600" y="1297940"/>
                  </a:moveTo>
                  <a:lnTo>
                    <a:pt x="801370" y="1297940"/>
                  </a:lnTo>
                  <a:lnTo>
                    <a:pt x="801370" y="1743710"/>
                  </a:lnTo>
                  <a:lnTo>
                    <a:pt x="355600" y="1743710"/>
                  </a:lnTo>
                  <a:lnTo>
                    <a:pt x="355600" y="1297940"/>
                  </a:lnTo>
                  <a:close/>
                  <a:moveTo>
                    <a:pt x="355600" y="1769110"/>
                  </a:moveTo>
                  <a:lnTo>
                    <a:pt x="801370" y="1769110"/>
                  </a:lnTo>
                  <a:lnTo>
                    <a:pt x="801370" y="2214880"/>
                  </a:lnTo>
                  <a:lnTo>
                    <a:pt x="355600" y="2214880"/>
                  </a:lnTo>
                  <a:lnTo>
                    <a:pt x="355600" y="1769110"/>
                  </a:lnTo>
                  <a:close/>
                  <a:moveTo>
                    <a:pt x="355600" y="2240280"/>
                  </a:moveTo>
                  <a:lnTo>
                    <a:pt x="801370" y="2240280"/>
                  </a:lnTo>
                  <a:lnTo>
                    <a:pt x="801370" y="2686050"/>
                  </a:lnTo>
                  <a:lnTo>
                    <a:pt x="355600" y="2686050"/>
                  </a:lnTo>
                  <a:lnTo>
                    <a:pt x="355600" y="2240280"/>
                  </a:lnTo>
                  <a:close/>
                  <a:moveTo>
                    <a:pt x="355600" y="2711450"/>
                  </a:moveTo>
                  <a:lnTo>
                    <a:pt x="801370" y="2711450"/>
                  </a:lnTo>
                  <a:lnTo>
                    <a:pt x="801370" y="3157220"/>
                  </a:lnTo>
                  <a:lnTo>
                    <a:pt x="355600" y="3157220"/>
                  </a:lnTo>
                  <a:lnTo>
                    <a:pt x="355600" y="2711450"/>
                  </a:lnTo>
                  <a:close/>
                  <a:moveTo>
                    <a:pt x="355600" y="3182620"/>
                  </a:moveTo>
                  <a:lnTo>
                    <a:pt x="801370" y="3182620"/>
                  </a:lnTo>
                  <a:lnTo>
                    <a:pt x="801370" y="3628390"/>
                  </a:lnTo>
                  <a:lnTo>
                    <a:pt x="355600" y="3628390"/>
                  </a:lnTo>
                  <a:lnTo>
                    <a:pt x="355600" y="3182620"/>
                  </a:lnTo>
                  <a:close/>
                  <a:moveTo>
                    <a:pt x="355600" y="3653790"/>
                  </a:moveTo>
                  <a:lnTo>
                    <a:pt x="801370" y="3653790"/>
                  </a:lnTo>
                  <a:lnTo>
                    <a:pt x="801370" y="4099560"/>
                  </a:lnTo>
                  <a:lnTo>
                    <a:pt x="355600" y="4099560"/>
                  </a:lnTo>
                  <a:lnTo>
                    <a:pt x="355600" y="3653790"/>
                  </a:lnTo>
                  <a:close/>
                  <a:moveTo>
                    <a:pt x="355600" y="4124960"/>
                  </a:moveTo>
                  <a:lnTo>
                    <a:pt x="801370" y="4124960"/>
                  </a:lnTo>
                  <a:lnTo>
                    <a:pt x="801370" y="4570730"/>
                  </a:lnTo>
                  <a:lnTo>
                    <a:pt x="355600" y="4570730"/>
                  </a:lnTo>
                  <a:lnTo>
                    <a:pt x="355600" y="4124960"/>
                  </a:lnTo>
                  <a:close/>
                  <a:moveTo>
                    <a:pt x="355600" y="4596130"/>
                  </a:moveTo>
                  <a:lnTo>
                    <a:pt x="801370" y="4596130"/>
                  </a:lnTo>
                  <a:lnTo>
                    <a:pt x="801370" y="5041900"/>
                  </a:lnTo>
                  <a:lnTo>
                    <a:pt x="355600" y="5041900"/>
                  </a:lnTo>
                  <a:lnTo>
                    <a:pt x="355600" y="4596130"/>
                  </a:lnTo>
                  <a:close/>
                  <a:moveTo>
                    <a:pt x="355600" y="5067300"/>
                  </a:moveTo>
                  <a:lnTo>
                    <a:pt x="801370" y="5067300"/>
                  </a:lnTo>
                  <a:lnTo>
                    <a:pt x="801370" y="5513071"/>
                  </a:lnTo>
                  <a:lnTo>
                    <a:pt x="355600" y="5513071"/>
                  </a:lnTo>
                  <a:lnTo>
                    <a:pt x="355600" y="5067300"/>
                  </a:lnTo>
                  <a:close/>
                  <a:moveTo>
                    <a:pt x="355600" y="5984241"/>
                  </a:moveTo>
                  <a:lnTo>
                    <a:pt x="355600" y="5538471"/>
                  </a:lnTo>
                  <a:lnTo>
                    <a:pt x="801370" y="5538471"/>
                  </a:lnTo>
                  <a:lnTo>
                    <a:pt x="801370" y="5984241"/>
                  </a:lnTo>
                  <a:lnTo>
                    <a:pt x="355600" y="5984241"/>
                  </a:lnTo>
                  <a:close/>
                  <a:moveTo>
                    <a:pt x="826770" y="5984241"/>
                  </a:moveTo>
                  <a:lnTo>
                    <a:pt x="826770" y="5538471"/>
                  </a:lnTo>
                  <a:lnTo>
                    <a:pt x="1272540" y="5538471"/>
                  </a:lnTo>
                  <a:lnTo>
                    <a:pt x="1272540" y="5984241"/>
                  </a:lnTo>
                  <a:lnTo>
                    <a:pt x="826770" y="5984241"/>
                  </a:lnTo>
                  <a:close/>
                  <a:moveTo>
                    <a:pt x="1297940" y="5984241"/>
                  </a:moveTo>
                  <a:lnTo>
                    <a:pt x="1297940" y="5538471"/>
                  </a:lnTo>
                  <a:lnTo>
                    <a:pt x="1743710" y="5538471"/>
                  </a:lnTo>
                  <a:lnTo>
                    <a:pt x="1743710" y="5984241"/>
                  </a:lnTo>
                  <a:lnTo>
                    <a:pt x="1297940" y="5984241"/>
                  </a:lnTo>
                  <a:close/>
                  <a:moveTo>
                    <a:pt x="1769110" y="5984241"/>
                  </a:moveTo>
                  <a:lnTo>
                    <a:pt x="1769110" y="5538471"/>
                  </a:lnTo>
                  <a:lnTo>
                    <a:pt x="2214880" y="5538471"/>
                  </a:lnTo>
                  <a:lnTo>
                    <a:pt x="2214880" y="5984241"/>
                  </a:lnTo>
                  <a:lnTo>
                    <a:pt x="1769110" y="5984241"/>
                  </a:lnTo>
                  <a:close/>
                  <a:moveTo>
                    <a:pt x="2240280" y="5984241"/>
                  </a:moveTo>
                  <a:lnTo>
                    <a:pt x="2240280" y="5538471"/>
                  </a:lnTo>
                  <a:lnTo>
                    <a:pt x="2686050" y="5538471"/>
                  </a:lnTo>
                  <a:lnTo>
                    <a:pt x="2686050" y="5984241"/>
                  </a:lnTo>
                  <a:lnTo>
                    <a:pt x="2240280" y="5984241"/>
                  </a:lnTo>
                  <a:close/>
                  <a:moveTo>
                    <a:pt x="2711450" y="5984241"/>
                  </a:moveTo>
                  <a:lnTo>
                    <a:pt x="2711450" y="5538471"/>
                  </a:lnTo>
                  <a:lnTo>
                    <a:pt x="3157220" y="5538471"/>
                  </a:lnTo>
                  <a:lnTo>
                    <a:pt x="3157220" y="5984241"/>
                  </a:lnTo>
                  <a:lnTo>
                    <a:pt x="2711450" y="5984241"/>
                  </a:lnTo>
                  <a:close/>
                  <a:moveTo>
                    <a:pt x="3182620" y="5984241"/>
                  </a:moveTo>
                  <a:lnTo>
                    <a:pt x="3182620" y="5538471"/>
                  </a:lnTo>
                  <a:lnTo>
                    <a:pt x="3628390" y="5538471"/>
                  </a:lnTo>
                  <a:lnTo>
                    <a:pt x="3628390" y="5984241"/>
                  </a:lnTo>
                  <a:lnTo>
                    <a:pt x="3182620" y="5984241"/>
                  </a:lnTo>
                  <a:close/>
                  <a:moveTo>
                    <a:pt x="3653790" y="5984241"/>
                  </a:moveTo>
                  <a:lnTo>
                    <a:pt x="3653790" y="5538471"/>
                  </a:lnTo>
                  <a:lnTo>
                    <a:pt x="4099560" y="5538471"/>
                  </a:lnTo>
                  <a:lnTo>
                    <a:pt x="4099560" y="5984241"/>
                  </a:lnTo>
                  <a:lnTo>
                    <a:pt x="3653790" y="5984241"/>
                  </a:lnTo>
                  <a:close/>
                  <a:moveTo>
                    <a:pt x="4124960" y="5984241"/>
                  </a:moveTo>
                  <a:lnTo>
                    <a:pt x="4124960" y="5538471"/>
                  </a:lnTo>
                  <a:lnTo>
                    <a:pt x="4570730" y="5538471"/>
                  </a:lnTo>
                  <a:lnTo>
                    <a:pt x="4570730" y="5984241"/>
                  </a:lnTo>
                  <a:lnTo>
                    <a:pt x="4124960" y="5984241"/>
                  </a:lnTo>
                  <a:close/>
                  <a:moveTo>
                    <a:pt x="4596130" y="5984241"/>
                  </a:moveTo>
                  <a:lnTo>
                    <a:pt x="4596130" y="5538471"/>
                  </a:lnTo>
                  <a:lnTo>
                    <a:pt x="5041900" y="5538471"/>
                  </a:lnTo>
                  <a:lnTo>
                    <a:pt x="5041900" y="5984241"/>
                  </a:lnTo>
                  <a:lnTo>
                    <a:pt x="4596130" y="5984241"/>
                  </a:lnTo>
                  <a:close/>
                  <a:moveTo>
                    <a:pt x="5067300" y="5984241"/>
                  </a:moveTo>
                  <a:lnTo>
                    <a:pt x="5067300" y="5538471"/>
                  </a:lnTo>
                  <a:lnTo>
                    <a:pt x="5513070" y="5538471"/>
                  </a:lnTo>
                  <a:lnTo>
                    <a:pt x="5513070" y="5984241"/>
                  </a:lnTo>
                  <a:lnTo>
                    <a:pt x="5067300" y="5984241"/>
                  </a:lnTo>
                  <a:close/>
                  <a:moveTo>
                    <a:pt x="5984240" y="5984241"/>
                  </a:moveTo>
                  <a:lnTo>
                    <a:pt x="5538470" y="5984241"/>
                  </a:lnTo>
                  <a:lnTo>
                    <a:pt x="5538470" y="5538471"/>
                  </a:lnTo>
                  <a:lnTo>
                    <a:pt x="5984240" y="5538471"/>
                  </a:lnTo>
                  <a:lnTo>
                    <a:pt x="5984240" y="5984241"/>
                  </a:lnTo>
                  <a:close/>
                  <a:moveTo>
                    <a:pt x="5984240" y="5513071"/>
                  </a:moveTo>
                  <a:lnTo>
                    <a:pt x="5538470" y="5513071"/>
                  </a:lnTo>
                  <a:lnTo>
                    <a:pt x="5538470" y="5067300"/>
                  </a:lnTo>
                  <a:lnTo>
                    <a:pt x="5984240" y="5067300"/>
                  </a:lnTo>
                  <a:lnTo>
                    <a:pt x="5984240" y="5513071"/>
                  </a:lnTo>
                  <a:close/>
                  <a:moveTo>
                    <a:pt x="5984240" y="5041900"/>
                  </a:moveTo>
                  <a:lnTo>
                    <a:pt x="5538470" y="5041900"/>
                  </a:lnTo>
                  <a:lnTo>
                    <a:pt x="5538470" y="4596130"/>
                  </a:lnTo>
                  <a:lnTo>
                    <a:pt x="5984240" y="4596130"/>
                  </a:lnTo>
                  <a:lnTo>
                    <a:pt x="5984240" y="5041900"/>
                  </a:lnTo>
                  <a:close/>
                  <a:moveTo>
                    <a:pt x="5984240" y="4570730"/>
                  </a:moveTo>
                  <a:lnTo>
                    <a:pt x="5538470" y="4570730"/>
                  </a:lnTo>
                  <a:lnTo>
                    <a:pt x="5538470" y="4124960"/>
                  </a:lnTo>
                  <a:lnTo>
                    <a:pt x="5984240" y="4124960"/>
                  </a:lnTo>
                  <a:lnTo>
                    <a:pt x="5984240" y="4570730"/>
                  </a:lnTo>
                  <a:close/>
                  <a:moveTo>
                    <a:pt x="5984240" y="4099560"/>
                  </a:moveTo>
                  <a:lnTo>
                    <a:pt x="5538470" y="4099560"/>
                  </a:lnTo>
                  <a:lnTo>
                    <a:pt x="5538470" y="3653790"/>
                  </a:lnTo>
                  <a:lnTo>
                    <a:pt x="5984240" y="3653790"/>
                  </a:lnTo>
                  <a:lnTo>
                    <a:pt x="5984240" y="4099560"/>
                  </a:lnTo>
                  <a:close/>
                  <a:moveTo>
                    <a:pt x="5984240" y="3628390"/>
                  </a:moveTo>
                  <a:lnTo>
                    <a:pt x="5538470" y="3628390"/>
                  </a:lnTo>
                  <a:lnTo>
                    <a:pt x="5538470" y="3182620"/>
                  </a:lnTo>
                  <a:lnTo>
                    <a:pt x="5984240" y="3182620"/>
                  </a:lnTo>
                  <a:lnTo>
                    <a:pt x="5984240" y="3628390"/>
                  </a:lnTo>
                  <a:close/>
                  <a:moveTo>
                    <a:pt x="5984240" y="3157220"/>
                  </a:moveTo>
                  <a:lnTo>
                    <a:pt x="5538470" y="3157220"/>
                  </a:lnTo>
                  <a:lnTo>
                    <a:pt x="5538470" y="2711450"/>
                  </a:lnTo>
                  <a:lnTo>
                    <a:pt x="5984240" y="2711450"/>
                  </a:lnTo>
                  <a:lnTo>
                    <a:pt x="5984240" y="3157220"/>
                  </a:lnTo>
                  <a:close/>
                  <a:moveTo>
                    <a:pt x="5984240" y="2686050"/>
                  </a:moveTo>
                  <a:lnTo>
                    <a:pt x="5538470" y="2686050"/>
                  </a:lnTo>
                  <a:lnTo>
                    <a:pt x="5538470" y="2240280"/>
                  </a:lnTo>
                  <a:lnTo>
                    <a:pt x="5984240" y="2240280"/>
                  </a:lnTo>
                  <a:lnTo>
                    <a:pt x="5984240" y="2686050"/>
                  </a:lnTo>
                  <a:close/>
                  <a:moveTo>
                    <a:pt x="5984240" y="2214880"/>
                  </a:moveTo>
                  <a:lnTo>
                    <a:pt x="5538470" y="2214880"/>
                  </a:lnTo>
                  <a:lnTo>
                    <a:pt x="5538470" y="1769110"/>
                  </a:lnTo>
                  <a:lnTo>
                    <a:pt x="5984240" y="1769110"/>
                  </a:lnTo>
                  <a:lnTo>
                    <a:pt x="5984240" y="2214880"/>
                  </a:lnTo>
                  <a:close/>
                  <a:moveTo>
                    <a:pt x="5984240" y="1743710"/>
                  </a:moveTo>
                  <a:lnTo>
                    <a:pt x="5538470" y="1743710"/>
                  </a:lnTo>
                  <a:lnTo>
                    <a:pt x="5538470" y="1297940"/>
                  </a:lnTo>
                  <a:lnTo>
                    <a:pt x="5984240" y="1297940"/>
                  </a:lnTo>
                  <a:lnTo>
                    <a:pt x="5984240" y="1743710"/>
                  </a:lnTo>
                  <a:close/>
                  <a:moveTo>
                    <a:pt x="5984240" y="1272540"/>
                  </a:moveTo>
                  <a:lnTo>
                    <a:pt x="5538470" y="1272540"/>
                  </a:lnTo>
                  <a:lnTo>
                    <a:pt x="5538470" y="826770"/>
                  </a:lnTo>
                  <a:lnTo>
                    <a:pt x="5984240" y="826770"/>
                  </a:lnTo>
                  <a:lnTo>
                    <a:pt x="5984240" y="1272540"/>
                  </a:lnTo>
                  <a:close/>
                  <a:moveTo>
                    <a:pt x="5984240" y="801370"/>
                  </a:moveTo>
                  <a:lnTo>
                    <a:pt x="5538470" y="801370"/>
                  </a:lnTo>
                  <a:lnTo>
                    <a:pt x="5538470" y="355600"/>
                  </a:lnTo>
                  <a:lnTo>
                    <a:pt x="5984240" y="355600"/>
                  </a:lnTo>
                  <a:lnTo>
                    <a:pt x="5984240" y="80137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sp>
        <p:nvSpPr>
          <p:cNvPr name="TextBox 45" id="45"/>
          <p:cNvSpPr txBox="true"/>
          <p:nvPr/>
        </p:nvSpPr>
        <p:spPr>
          <a:xfrm rot="0">
            <a:off x="10921129" y="553737"/>
            <a:ext cx="272075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7"/>
              </a:lnSpc>
              <a:spcBef>
                <a:spcPct val="0"/>
              </a:spcBef>
            </a:pPr>
            <a:r>
              <a:rPr lang="en-US" b="false" sz="1876" i="false">
                <a:solidFill>
                  <a:srgbClr val="FFFFFF"/>
                </a:solidFill>
                <a:latin typeface="Open Sans Light"/>
              </a:rPr>
              <a:t>55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386060" y="553737"/>
            <a:ext cx="272075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7"/>
              </a:lnSpc>
              <a:spcBef>
                <a:spcPct val="0"/>
              </a:spcBef>
            </a:pPr>
            <a:r>
              <a:rPr lang="en-US" b="false" sz="1876" i="false">
                <a:solidFill>
                  <a:srgbClr val="FFFFFF"/>
                </a:solidFill>
                <a:latin typeface="Open Sans Light"/>
              </a:rPr>
              <a:t>60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827998" y="553737"/>
            <a:ext cx="272075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7"/>
              </a:lnSpc>
              <a:spcBef>
                <a:spcPct val="0"/>
              </a:spcBef>
            </a:pPr>
            <a:r>
              <a:rPr lang="en-US" b="false" sz="1876" i="false">
                <a:solidFill>
                  <a:srgbClr val="FFFFFF"/>
                </a:solidFill>
                <a:latin typeface="Open Sans Light"/>
              </a:rPr>
              <a:t>85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921129" y="986940"/>
            <a:ext cx="272075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7"/>
              </a:lnSpc>
              <a:spcBef>
                <a:spcPct val="0"/>
              </a:spcBef>
            </a:pPr>
            <a:r>
              <a:rPr lang="en-US" b="false" sz="1876" i="false">
                <a:solidFill>
                  <a:srgbClr val="FFFFFF"/>
                </a:solidFill>
                <a:latin typeface="Open Sans Light"/>
              </a:rPr>
              <a:t>46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272146" y="553737"/>
            <a:ext cx="272075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7"/>
              </a:lnSpc>
              <a:spcBef>
                <a:spcPct val="0"/>
              </a:spcBef>
            </a:pPr>
            <a:r>
              <a:rPr lang="en-US" b="false" sz="1876" i="false">
                <a:solidFill>
                  <a:srgbClr val="FFFFFF"/>
                </a:solidFill>
                <a:latin typeface="Open Sans Light"/>
              </a:rPr>
              <a:t>60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673313" y="553737"/>
            <a:ext cx="272075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7"/>
              </a:lnSpc>
              <a:spcBef>
                <a:spcPct val="0"/>
              </a:spcBef>
            </a:pPr>
            <a:r>
              <a:rPr lang="en-US" b="false" sz="1876" i="false">
                <a:solidFill>
                  <a:srgbClr val="FFFFFF"/>
                </a:solidFill>
                <a:latin typeface="Open Sans Light"/>
              </a:rPr>
              <a:t>12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146116" y="553737"/>
            <a:ext cx="272075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7"/>
              </a:lnSpc>
              <a:spcBef>
                <a:spcPct val="0"/>
              </a:spcBef>
            </a:pPr>
            <a:r>
              <a:rPr lang="en-US" b="false" sz="1876" i="false">
                <a:solidFill>
                  <a:srgbClr val="FFFFFF"/>
                </a:solidFill>
                <a:latin typeface="Open Sans Light"/>
              </a:rPr>
              <a:t>55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575938" y="553737"/>
            <a:ext cx="272075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7"/>
              </a:lnSpc>
              <a:spcBef>
                <a:spcPct val="0"/>
              </a:spcBef>
            </a:pPr>
            <a:r>
              <a:rPr lang="en-US" b="false" sz="1876" i="false">
                <a:solidFill>
                  <a:srgbClr val="FFFFFF"/>
                </a:solidFill>
                <a:latin typeface="Open Sans Light"/>
              </a:rPr>
              <a:t>89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991432" y="553737"/>
            <a:ext cx="272075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7"/>
              </a:lnSpc>
              <a:spcBef>
                <a:spcPct val="0"/>
              </a:spcBef>
            </a:pPr>
            <a:r>
              <a:rPr lang="en-US" b="false" sz="1876" i="false">
                <a:solidFill>
                  <a:srgbClr val="FFFFFF"/>
                </a:solidFill>
                <a:latin typeface="Open Sans Light"/>
              </a:rPr>
              <a:t>70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425497" y="553737"/>
            <a:ext cx="272075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7"/>
              </a:lnSpc>
              <a:spcBef>
                <a:spcPct val="0"/>
              </a:spcBef>
            </a:pPr>
            <a:r>
              <a:rPr lang="en-US" b="false" sz="1876" i="false">
                <a:solidFill>
                  <a:srgbClr val="FFFFFF"/>
                </a:solidFill>
                <a:latin typeface="Open Sans Light"/>
              </a:rPr>
              <a:t>41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873890" y="553737"/>
            <a:ext cx="272075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7"/>
              </a:lnSpc>
              <a:spcBef>
                <a:spcPct val="0"/>
              </a:spcBef>
            </a:pPr>
            <a:r>
              <a:rPr lang="en-US" b="false" sz="1876" i="false">
                <a:solidFill>
                  <a:srgbClr val="FFFFFF"/>
                </a:solidFill>
                <a:latin typeface="Open Sans Light"/>
              </a:rPr>
              <a:t>32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386060" y="990600"/>
            <a:ext cx="272075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7"/>
              </a:lnSpc>
              <a:spcBef>
                <a:spcPct val="0"/>
              </a:spcBef>
            </a:pPr>
            <a:r>
              <a:rPr lang="en-US" b="false" sz="1876" i="false">
                <a:solidFill>
                  <a:srgbClr val="FFFFFF"/>
                </a:solidFill>
                <a:latin typeface="Open Sans Light"/>
              </a:rPr>
              <a:t>85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827998" y="990600"/>
            <a:ext cx="272075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7"/>
              </a:lnSpc>
              <a:spcBef>
                <a:spcPct val="0"/>
              </a:spcBef>
            </a:pPr>
            <a:r>
              <a:rPr lang="en-US" b="false" sz="1876" i="false">
                <a:solidFill>
                  <a:srgbClr val="FFFFFF"/>
                </a:solidFill>
                <a:latin typeface="Open Sans Light"/>
              </a:rPr>
              <a:t>29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2272146" y="990600"/>
            <a:ext cx="272075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7"/>
              </a:lnSpc>
              <a:spcBef>
                <a:spcPct val="0"/>
              </a:spcBef>
            </a:pPr>
            <a:r>
              <a:rPr lang="en-US" b="false" sz="1876" i="false">
                <a:solidFill>
                  <a:srgbClr val="FFFFFF"/>
                </a:solidFill>
                <a:latin typeface="Open Sans Light"/>
              </a:rPr>
              <a:t>29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2673313" y="986940"/>
            <a:ext cx="272075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7"/>
              </a:lnSpc>
              <a:spcBef>
                <a:spcPct val="0"/>
              </a:spcBef>
            </a:pPr>
            <a:r>
              <a:rPr lang="en-US" b="false" sz="1876" i="false">
                <a:solidFill>
                  <a:srgbClr val="FFFFFF"/>
                </a:solidFill>
                <a:latin typeface="Open Sans Light"/>
              </a:rPr>
              <a:t>60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146116" y="990600"/>
            <a:ext cx="272075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7"/>
              </a:lnSpc>
              <a:spcBef>
                <a:spcPct val="0"/>
              </a:spcBef>
            </a:pPr>
            <a:r>
              <a:rPr lang="en-US" b="false" sz="1876" i="false">
                <a:solidFill>
                  <a:srgbClr val="FFFFFF"/>
                </a:solidFill>
                <a:latin typeface="Open Sans Light"/>
              </a:rPr>
              <a:t>60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3575938" y="986940"/>
            <a:ext cx="272075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7"/>
              </a:lnSpc>
              <a:spcBef>
                <a:spcPct val="0"/>
              </a:spcBef>
            </a:pPr>
            <a:r>
              <a:rPr lang="en-US" b="false" sz="1876" i="false">
                <a:solidFill>
                  <a:srgbClr val="FFFFFF"/>
                </a:solidFill>
                <a:latin typeface="Open Sans Light"/>
              </a:rPr>
              <a:t>60</a:t>
            </a:r>
          </a:p>
        </p:txBody>
      </p:sp>
      <p:grpSp>
        <p:nvGrpSpPr>
          <p:cNvPr name="Group 62" id="62"/>
          <p:cNvGrpSpPr/>
          <p:nvPr/>
        </p:nvGrpSpPr>
        <p:grpSpPr>
          <a:xfrm rot="0">
            <a:off x="11128379" y="8283788"/>
            <a:ext cx="5167193" cy="1297628"/>
            <a:chOff x="0" y="0"/>
            <a:chExt cx="5628640" cy="1413510"/>
          </a:xfrm>
        </p:grpSpPr>
        <p:sp>
          <p:nvSpPr>
            <p:cNvPr name="Freeform 63" id="63"/>
            <p:cNvSpPr/>
            <p:nvPr/>
          </p:nvSpPr>
          <p:spPr>
            <a:xfrm>
              <a:off x="0" y="0"/>
              <a:ext cx="5614670" cy="1413510"/>
            </a:xfrm>
            <a:custGeom>
              <a:avLst/>
              <a:gdLst/>
              <a:ahLst/>
              <a:cxnLst/>
              <a:rect r="r" b="b" t="t" l="l"/>
              <a:pathLst>
                <a:path h="1413510" w="5614670">
                  <a:moveTo>
                    <a:pt x="0" y="0"/>
                  </a:moveTo>
                  <a:lnTo>
                    <a:pt x="0" y="1413510"/>
                  </a:lnTo>
                  <a:lnTo>
                    <a:pt x="5614670" y="1413510"/>
                  </a:lnTo>
                  <a:lnTo>
                    <a:pt x="5614670" y="0"/>
                  </a:lnTo>
                  <a:lnTo>
                    <a:pt x="0" y="0"/>
                  </a:lnTo>
                  <a:close/>
                  <a:moveTo>
                    <a:pt x="800100" y="576580"/>
                  </a:moveTo>
                  <a:lnTo>
                    <a:pt x="800100" y="1404620"/>
                  </a:lnTo>
                  <a:lnTo>
                    <a:pt x="10160" y="1404620"/>
                  </a:lnTo>
                  <a:lnTo>
                    <a:pt x="10160" y="402590"/>
                  </a:lnTo>
                  <a:lnTo>
                    <a:pt x="800100" y="402590"/>
                  </a:lnTo>
                  <a:lnTo>
                    <a:pt x="800100" y="576580"/>
                  </a:lnTo>
                  <a:close/>
                  <a:moveTo>
                    <a:pt x="1601470" y="576580"/>
                  </a:moveTo>
                  <a:lnTo>
                    <a:pt x="1601470" y="1404620"/>
                  </a:lnTo>
                  <a:lnTo>
                    <a:pt x="810260" y="1404620"/>
                  </a:lnTo>
                  <a:lnTo>
                    <a:pt x="810260" y="402590"/>
                  </a:lnTo>
                  <a:lnTo>
                    <a:pt x="1601470" y="402590"/>
                  </a:lnTo>
                  <a:lnTo>
                    <a:pt x="1601470" y="576580"/>
                  </a:lnTo>
                  <a:close/>
                  <a:moveTo>
                    <a:pt x="2401570" y="576580"/>
                  </a:moveTo>
                  <a:lnTo>
                    <a:pt x="2401570" y="1404620"/>
                  </a:lnTo>
                  <a:lnTo>
                    <a:pt x="1610360" y="1404620"/>
                  </a:lnTo>
                  <a:lnTo>
                    <a:pt x="1610360" y="1122680"/>
                  </a:lnTo>
                  <a:lnTo>
                    <a:pt x="1611630" y="1122680"/>
                  </a:lnTo>
                  <a:lnTo>
                    <a:pt x="1611630" y="576580"/>
                  </a:lnTo>
                  <a:lnTo>
                    <a:pt x="1610360" y="576580"/>
                  </a:lnTo>
                  <a:lnTo>
                    <a:pt x="1610360" y="402590"/>
                  </a:lnTo>
                  <a:lnTo>
                    <a:pt x="2401570" y="402590"/>
                  </a:lnTo>
                  <a:lnTo>
                    <a:pt x="2401570" y="576580"/>
                  </a:lnTo>
                  <a:close/>
                  <a:moveTo>
                    <a:pt x="3202940" y="576580"/>
                  </a:moveTo>
                  <a:lnTo>
                    <a:pt x="3202940" y="1404620"/>
                  </a:lnTo>
                  <a:lnTo>
                    <a:pt x="2411730" y="1404620"/>
                  </a:lnTo>
                  <a:lnTo>
                    <a:pt x="2411730" y="402590"/>
                  </a:lnTo>
                  <a:lnTo>
                    <a:pt x="3202940" y="402590"/>
                  </a:lnTo>
                  <a:lnTo>
                    <a:pt x="3202940" y="576580"/>
                  </a:lnTo>
                  <a:close/>
                  <a:moveTo>
                    <a:pt x="4003040" y="576580"/>
                  </a:moveTo>
                  <a:lnTo>
                    <a:pt x="4003040" y="1404620"/>
                  </a:lnTo>
                  <a:lnTo>
                    <a:pt x="3211830" y="1404620"/>
                  </a:lnTo>
                  <a:lnTo>
                    <a:pt x="3211830" y="1122680"/>
                  </a:lnTo>
                  <a:lnTo>
                    <a:pt x="3213100" y="1122680"/>
                  </a:lnTo>
                  <a:lnTo>
                    <a:pt x="3213100" y="576580"/>
                  </a:lnTo>
                  <a:lnTo>
                    <a:pt x="3211830" y="576580"/>
                  </a:lnTo>
                  <a:lnTo>
                    <a:pt x="3211830" y="402590"/>
                  </a:lnTo>
                  <a:lnTo>
                    <a:pt x="4003040" y="402590"/>
                  </a:lnTo>
                  <a:lnTo>
                    <a:pt x="4003040" y="576580"/>
                  </a:lnTo>
                  <a:close/>
                  <a:moveTo>
                    <a:pt x="4804410" y="576580"/>
                  </a:moveTo>
                  <a:lnTo>
                    <a:pt x="4804410" y="1404620"/>
                  </a:lnTo>
                  <a:lnTo>
                    <a:pt x="4013200" y="1404620"/>
                  </a:lnTo>
                  <a:lnTo>
                    <a:pt x="4013200" y="402590"/>
                  </a:lnTo>
                  <a:lnTo>
                    <a:pt x="4804410" y="402590"/>
                  </a:lnTo>
                  <a:lnTo>
                    <a:pt x="4804410" y="576580"/>
                  </a:lnTo>
                  <a:close/>
                  <a:moveTo>
                    <a:pt x="5604510" y="576580"/>
                  </a:moveTo>
                  <a:lnTo>
                    <a:pt x="5604510" y="1404620"/>
                  </a:lnTo>
                  <a:lnTo>
                    <a:pt x="4813300" y="1404620"/>
                  </a:lnTo>
                  <a:lnTo>
                    <a:pt x="4813300" y="1122680"/>
                  </a:lnTo>
                  <a:lnTo>
                    <a:pt x="4814570" y="1122680"/>
                  </a:lnTo>
                  <a:lnTo>
                    <a:pt x="4814570" y="576580"/>
                  </a:lnTo>
                  <a:lnTo>
                    <a:pt x="4813300" y="576580"/>
                  </a:lnTo>
                  <a:lnTo>
                    <a:pt x="4813300" y="402590"/>
                  </a:lnTo>
                  <a:lnTo>
                    <a:pt x="5604510" y="402590"/>
                  </a:lnTo>
                  <a:lnTo>
                    <a:pt x="5604510" y="57658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pic>
        <p:nvPicPr>
          <p:cNvPr name="Picture 64" id="6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5534000">
            <a:off x="13908639" y="4042397"/>
            <a:ext cx="5898517" cy="1501770"/>
          </a:xfrm>
          <a:prstGeom prst="rect">
            <a:avLst/>
          </a:prstGeom>
        </p:spPr>
      </p:pic>
      <p:sp>
        <p:nvSpPr>
          <p:cNvPr name="TextBox 65" id="65"/>
          <p:cNvSpPr txBox="true"/>
          <p:nvPr/>
        </p:nvSpPr>
        <p:spPr>
          <a:xfrm rot="0">
            <a:off x="11289777" y="8830710"/>
            <a:ext cx="4646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b="false" sz="3200" i="false">
                <a:solidFill>
                  <a:srgbClr val="FFFFFF"/>
                </a:solidFill>
                <a:latin typeface="Open Sans"/>
              </a:rPr>
              <a:t>45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1964035" y="8830710"/>
            <a:ext cx="4646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b="false" sz="3200" i="false">
                <a:solidFill>
                  <a:srgbClr val="FFFFFF"/>
                </a:solidFill>
                <a:latin typeface="Open Sans"/>
              </a:rPr>
              <a:t>78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2713068" y="8830710"/>
            <a:ext cx="4646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b="false" sz="3200" i="false">
                <a:solidFill>
                  <a:srgbClr val="FFFFFF"/>
                </a:solidFill>
                <a:latin typeface="Open Sans"/>
              </a:rPr>
              <a:t>14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3418192" y="8830710"/>
            <a:ext cx="4646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b="false" sz="3200" i="false">
                <a:solidFill>
                  <a:srgbClr val="FFFFFF"/>
                </a:solidFill>
                <a:latin typeface="Open Sans"/>
              </a:rPr>
              <a:t>12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193176" y="8830710"/>
            <a:ext cx="4646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b="false" sz="3200" i="false">
                <a:solidFill>
                  <a:srgbClr val="FFFFFF"/>
                </a:solidFill>
                <a:latin typeface="Open Sans"/>
              </a:rPr>
              <a:t>23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4913644" y="8830710"/>
            <a:ext cx="46464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b="false" sz="3200" i="false">
                <a:solidFill>
                  <a:srgbClr val="FFFFFF"/>
                </a:solidFill>
                <a:latin typeface="Open Sans"/>
              </a:rPr>
              <a:t>98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5725516" y="8830710"/>
            <a:ext cx="32444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b="false" sz="3200" i="false">
                <a:solidFill>
                  <a:srgbClr val="FFFFFF"/>
                </a:solidFill>
                <a:latin typeface="Open Sans"/>
              </a:rPr>
              <a:t>...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90686" y="0"/>
            <a:ext cx="10276206" cy="11278936"/>
            <a:chOff x="0" y="0"/>
            <a:chExt cx="13701608" cy="15038581"/>
          </a:xfrm>
        </p:grpSpPr>
        <p:sp>
          <p:nvSpPr>
            <p:cNvPr name="TextBox 3" id="3"/>
            <p:cNvSpPr txBox="true"/>
            <p:nvPr/>
          </p:nvSpPr>
          <p:spPr>
            <a:xfrm rot="-2700000">
              <a:off x="-53732" y="14002351"/>
              <a:ext cx="1781704" cy="476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2"/>
                </a:lnSpc>
              </a:pPr>
              <a:r>
                <a:rPr lang="en-US" sz="2080">
                  <a:solidFill>
                    <a:srgbClr val="000000"/>
                  </a:solidFill>
                  <a:latin typeface="Arimo"/>
                </a:rPr>
                <a:t>Elemento 1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-2700000">
              <a:off x="1865121" y="14002351"/>
              <a:ext cx="1781704" cy="476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2"/>
                </a:lnSpc>
              </a:pPr>
              <a:r>
                <a:rPr lang="en-US" sz="2080">
                  <a:solidFill>
                    <a:srgbClr val="000000"/>
                  </a:solidFill>
                  <a:latin typeface="Arimo"/>
                </a:rPr>
                <a:t>Elemento 2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-2700000">
              <a:off x="3783974" y="14002351"/>
              <a:ext cx="1781704" cy="476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2"/>
                </a:lnSpc>
              </a:pPr>
              <a:r>
                <a:rPr lang="en-US" sz="2080">
                  <a:solidFill>
                    <a:srgbClr val="000000"/>
                  </a:solidFill>
                  <a:latin typeface="Arimo"/>
                </a:rPr>
                <a:t>Elemento 3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-2700000">
              <a:off x="5702827" y="14002351"/>
              <a:ext cx="1781704" cy="476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2"/>
                </a:lnSpc>
              </a:pPr>
              <a:r>
                <a:rPr lang="en-US" sz="2080">
                  <a:solidFill>
                    <a:srgbClr val="000000"/>
                  </a:solidFill>
                  <a:latin typeface="Arimo"/>
                </a:rPr>
                <a:t>Elemento 4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-2700000">
              <a:off x="7621679" y="14002351"/>
              <a:ext cx="1781704" cy="476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2"/>
                </a:lnSpc>
              </a:pPr>
              <a:r>
                <a:rPr lang="en-US" sz="2080">
                  <a:solidFill>
                    <a:srgbClr val="000000"/>
                  </a:solidFill>
                  <a:latin typeface="Arimo"/>
                </a:rPr>
                <a:t>Elemento 5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-2700000">
              <a:off x="9540532" y="14002351"/>
              <a:ext cx="1781704" cy="476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2"/>
                </a:lnSpc>
              </a:pPr>
              <a:r>
                <a:rPr lang="en-US" sz="2080">
                  <a:solidFill>
                    <a:srgbClr val="000000"/>
                  </a:solidFill>
                  <a:latin typeface="Arimo"/>
                </a:rPr>
                <a:t>Elemento 6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-2700000">
              <a:off x="11459385" y="14002351"/>
              <a:ext cx="1781704" cy="476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2"/>
                </a:lnSpc>
              </a:pPr>
              <a:r>
                <a:rPr lang="en-US" sz="2080">
                  <a:solidFill>
                    <a:srgbClr val="000000"/>
                  </a:solidFill>
                  <a:latin typeface="Arimo"/>
                </a:rPr>
                <a:t>Elemento 7</a:t>
              </a:r>
            </a:p>
          </p:txBody>
        </p: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489835" y="209431"/>
              <a:ext cx="13211774" cy="13211774"/>
              <a:chOff x="0" y="0"/>
              <a:chExt cx="10287000" cy="10287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-6350"/>
                <a:ext cx="10287000" cy="10299700"/>
              </a:xfrm>
              <a:custGeom>
                <a:avLst/>
                <a:gdLst/>
                <a:ahLst/>
                <a:cxnLst/>
                <a:rect r="r" b="b" t="t" l="l"/>
                <a:pathLst>
                  <a:path h="10299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  <a:moveTo>
                      <a:pt x="0" y="2571750"/>
                    </a:moveTo>
                    <a:lnTo>
                      <a:pt x="10287000" y="2571750"/>
                    </a:lnTo>
                    <a:lnTo>
                      <a:pt x="10287000" y="2584450"/>
                    </a:lnTo>
                    <a:lnTo>
                      <a:pt x="0" y="2584450"/>
                    </a:lnTo>
                    <a:close/>
                    <a:moveTo>
                      <a:pt x="0" y="5143500"/>
                    </a:moveTo>
                    <a:lnTo>
                      <a:pt x="10287000" y="5143500"/>
                    </a:lnTo>
                    <a:lnTo>
                      <a:pt x="10287000" y="5156200"/>
                    </a:lnTo>
                    <a:lnTo>
                      <a:pt x="0" y="5156200"/>
                    </a:lnTo>
                    <a:close/>
                    <a:moveTo>
                      <a:pt x="0" y="7715250"/>
                    </a:moveTo>
                    <a:lnTo>
                      <a:pt x="10287000" y="7715250"/>
                    </a:lnTo>
                    <a:lnTo>
                      <a:pt x="10287000" y="7727950"/>
                    </a:lnTo>
                    <a:lnTo>
                      <a:pt x="0" y="7727950"/>
                    </a:lnTo>
                    <a:close/>
                    <a:moveTo>
                      <a:pt x="0" y="10287000"/>
                    </a:moveTo>
                    <a:lnTo>
                      <a:pt x="10287000" y="10287000"/>
                    </a:lnTo>
                    <a:lnTo>
                      <a:pt x="10287000" y="10299700"/>
                    </a:lnTo>
                    <a:lnTo>
                      <a:pt x="0" y="10299700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489835" cy="476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12"/>
                </a:lnSpc>
              </a:pPr>
              <a:r>
                <a:rPr lang="en-US" sz="2080">
                  <a:solidFill>
                    <a:srgbClr val="000000"/>
                  </a:solidFill>
                  <a:latin typeface="Arimo"/>
                </a:rPr>
                <a:t>40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245793"/>
              <a:ext cx="489835" cy="476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12"/>
                </a:lnSpc>
              </a:pPr>
              <a:r>
                <a:rPr lang="en-US" sz="2080">
                  <a:solidFill>
                    <a:srgbClr val="000000"/>
                  </a:solidFill>
                  <a:latin typeface="Arimo"/>
                </a:rPr>
                <a:t>30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548737"/>
              <a:ext cx="489835" cy="476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12"/>
                </a:lnSpc>
              </a:pPr>
              <a:r>
                <a:rPr lang="en-US" sz="2080">
                  <a:solidFill>
                    <a:srgbClr val="000000"/>
                  </a:solidFill>
                  <a:latin typeface="Arimo"/>
                </a:rPr>
                <a:t>20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851680"/>
              <a:ext cx="489835" cy="476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12"/>
                </a:lnSpc>
              </a:pPr>
              <a:r>
                <a:rPr lang="en-US" sz="2080">
                  <a:solidFill>
                    <a:srgbClr val="000000"/>
                  </a:solidFill>
                  <a:latin typeface="Arimo"/>
                </a:rPr>
                <a:t>10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95985" y="13154624"/>
              <a:ext cx="293850" cy="476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12"/>
                </a:lnSpc>
              </a:pPr>
              <a:r>
                <a:rPr lang="en-US" sz="2080">
                  <a:solidFill>
                    <a:srgbClr val="000000"/>
                  </a:solidFill>
                  <a:latin typeface="Arimo"/>
                </a:rPr>
                <a:t>0 </a:t>
              </a:r>
            </a:p>
          </p:txBody>
        </p:sp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489835" y="209431"/>
              <a:ext cx="13211774" cy="13211774"/>
              <a:chOff x="0" y="0"/>
              <a:chExt cx="10287000" cy="102870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7708900"/>
                <a:ext cx="1322614" cy="2578100"/>
              </a:xfrm>
              <a:custGeom>
                <a:avLst/>
                <a:gdLst/>
                <a:ahLst/>
                <a:cxnLst/>
                <a:rect r="r" b="b" t="t" l="l"/>
                <a:pathLst>
                  <a:path h="2578100" w="1322614">
                    <a:moveTo>
                      <a:pt x="0" y="2578100"/>
                    </a:moveTo>
                    <a:lnTo>
                      <a:pt x="0" y="105809"/>
                    </a:lnTo>
                    <a:cubicBezTo>
                      <a:pt x="0" y="47372"/>
                      <a:pt x="47372" y="0"/>
                      <a:pt x="105809" y="0"/>
                    </a:cubicBezTo>
                    <a:lnTo>
                      <a:pt x="1216805" y="0"/>
                    </a:lnTo>
                    <a:cubicBezTo>
                      <a:pt x="1275242" y="0"/>
                      <a:pt x="1322614" y="47372"/>
                      <a:pt x="1322614" y="105809"/>
                    </a:cubicBezTo>
                    <a:lnTo>
                      <a:pt x="1322614" y="2578100"/>
                    </a:lnTo>
                    <a:close/>
                  </a:path>
                </a:pathLst>
              </a:custGeom>
              <a:solidFill>
                <a:srgbClr val="436EBE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>
                <a:off x="1494064" y="5137150"/>
                <a:ext cx="1322614" cy="5149850"/>
              </a:xfrm>
              <a:custGeom>
                <a:avLst/>
                <a:gdLst/>
                <a:ahLst/>
                <a:cxnLst/>
                <a:rect r="r" b="b" t="t" l="l"/>
                <a:pathLst>
                  <a:path h="5149850" w="1322614">
                    <a:moveTo>
                      <a:pt x="0" y="5149850"/>
                    </a:moveTo>
                    <a:lnTo>
                      <a:pt x="0" y="105809"/>
                    </a:lnTo>
                    <a:cubicBezTo>
                      <a:pt x="0" y="47372"/>
                      <a:pt x="47373" y="0"/>
                      <a:pt x="105809" y="0"/>
                    </a:cubicBezTo>
                    <a:lnTo>
                      <a:pt x="1216805" y="0"/>
                    </a:lnTo>
                    <a:cubicBezTo>
                      <a:pt x="1244868" y="0"/>
                      <a:pt x="1271781" y="11148"/>
                      <a:pt x="1291624" y="30991"/>
                    </a:cubicBezTo>
                    <a:cubicBezTo>
                      <a:pt x="1311467" y="50834"/>
                      <a:pt x="1322615" y="77747"/>
                      <a:pt x="1322615" y="105809"/>
                    </a:cubicBezTo>
                    <a:lnTo>
                      <a:pt x="1322615" y="5149850"/>
                    </a:lnTo>
                    <a:close/>
                  </a:path>
                </a:pathLst>
              </a:custGeom>
              <a:solidFill>
                <a:srgbClr val="436EBE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>
                <a:off x="2988129" y="2565400"/>
                <a:ext cx="1322614" cy="7721600"/>
              </a:xfrm>
              <a:custGeom>
                <a:avLst/>
                <a:gdLst/>
                <a:ahLst/>
                <a:cxnLst/>
                <a:rect r="r" b="b" t="t" l="l"/>
                <a:pathLst>
                  <a:path h="7721600" w="1322614">
                    <a:moveTo>
                      <a:pt x="0" y="7721600"/>
                    </a:moveTo>
                    <a:lnTo>
                      <a:pt x="0" y="105809"/>
                    </a:lnTo>
                    <a:cubicBezTo>
                      <a:pt x="0" y="77747"/>
                      <a:pt x="11147" y="50834"/>
                      <a:pt x="30990" y="30991"/>
                    </a:cubicBezTo>
                    <a:cubicBezTo>
                      <a:pt x="50833" y="11148"/>
                      <a:pt x="77746" y="0"/>
                      <a:pt x="105809" y="0"/>
                    </a:cubicBezTo>
                    <a:lnTo>
                      <a:pt x="1216805" y="0"/>
                    </a:lnTo>
                    <a:cubicBezTo>
                      <a:pt x="1244867" y="0"/>
                      <a:pt x="1271780" y="11148"/>
                      <a:pt x="1291623" y="30991"/>
                    </a:cubicBezTo>
                    <a:cubicBezTo>
                      <a:pt x="1311466" y="50834"/>
                      <a:pt x="1322614" y="77747"/>
                      <a:pt x="1322614" y="105809"/>
                    </a:cubicBezTo>
                    <a:lnTo>
                      <a:pt x="1322614" y="7721600"/>
                    </a:lnTo>
                    <a:close/>
                  </a:path>
                </a:pathLst>
              </a:custGeom>
              <a:solidFill>
                <a:srgbClr val="436EBE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>
                <a:off x="4482193" y="-6350"/>
                <a:ext cx="1322615" cy="10293350"/>
              </a:xfrm>
              <a:custGeom>
                <a:avLst/>
                <a:gdLst/>
                <a:ahLst/>
                <a:cxnLst/>
                <a:rect r="r" b="b" t="t" l="l"/>
                <a:pathLst>
                  <a:path h="10293350" w="1322615">
                    <a:moveTo>
                      <a:pt x="0" y="10293350"/>
                    </a:moveTo>
                    <a:lnTo>
                      <a:pt x="0" y="105809"/>
                    </a:lnTo>
                    <a:cubicBezTo>
                      <a:pt x="0" y="77747"/>
                      <a:pt x="11147" y="50834"/>
                      <a:pt x="30990" y="30991"/>
                    </a:cubicBezTo>
                    <a:cubicBezTo>
                      <a:pt x="50834" y="11148"/>
                      <a:pt x="77747" y="0"/>
                      <a:pt x="105809" y="0"/>
                    </a:cubicBezTo>
                    <a:lnTo>
                      <a:pt x="1216805" y="0"/>
                    </a:lnTo>
                    <a:cubicBezTo>
                      <a:pt x="1244867" y="0"/>
                      <a:pt x="1271780" y="11148"/>
                      <a:pt x="1291624" y="30991"/>
                    </a:cubicBezTo>
                    <a:cubicBezTo>
                      <a:pt x="1311467" y="50834"/>
                      <a:pt x="1322614" y="77747"/>
                      <a:pt x="1322614" y="105809"/>
                    </a:cubicBezTo>
                    <a:lnTo>
                      <a:pt x="1322614" y="10293350"/>
                    </a:lnTo>
                    <a:close/>
                  </a:path>
                </a:pathLst>
              </a:custGeom>
              <a:solidFill>
                <a:srgbClr val="436EBE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5976257" y="2565400"/>
                <a:ext cx="1322614" cy="7721600"/>
              </a:xfrm>
              <a:custGeom>
                <a:avLst/>
                <a:gdLst/>
                <a:ahLst/>
                <a:cxnLst/>
                <a:rect r="r" b="b" t="t" l="l"/>
                <a:pathLst>
                  <a:path h="7721600" w="1322614">
                    <a:moveTo>
                      <a:pt x="0" y="7721600"/>
                    </a:moveTo>
                    <a:lnTo>
                      <a:pt x="0" y="105809"/>
                    </a:lnTo>
                    <a:cubicBezTo>
                      <a:pt x="0" y="77747"/>
                      <a:pt x="11148" y="50834"/>
                      <a:pt x="30991" y="30991"/>
                    </a:cubicBezTo>
                    <a:cubicBezTo>
                      <a:pt x="50834" y="11148"/>
                      <a:pt x="77747" y="0"/>
                      <a:pt x="105809" y="0"/>
                    </a:cubicBezTo>
                    <a:lnTo>
                      <a:pt x="1216805" y="0"/>
                    </a:lnTo>
                    <a:cubicBezTo>
                      <a:pt x="1244868" y="0"/>
                      <a:pt x="1271780" y="11148"/>
                      <a:pt x="1291624" y="30991"/>
                    </a:cubicBezTo>
                    <a:cubicBezTo>
                      <a:pt x="1311467" y="50834"/>
                      <a:pt x="1322615" y="77747"/>
                      <a:pt x="1322615" y="105809"/>
                    </a:cubicBezTo>
                    <a:lnTo>
                      <a:pt x="1322615" y="7721600"/>
                    </a:lnTo>
                    <a:close/>
                  </a:path>
                </a:pathLst>
              </a:custGeom>
              <a:solidFill>
                <a:srgbClr val="436EBE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>
                <a:off x="7470322" y="5137150"/>
                <a:ext cx="1322614" cy="5149850"/>
              </a:xfrm>
              <a:custGeom>
                <a:avLst/>
                <a:gdLst/>
                <a:ahLst/>
                <a:cxnLst/>
                <a:rect r="r" b="b" t="t" l="l"/>
                <a:pathLst>
                  <a:path h="5149850" w="1322614">
                    <a:moveTo>
                      <a:pt x="0" y="5149850"/>
                    </a:moveTo>
                    <a:lnTo>
                      <a:pt x="0" y="105809"/>
                    </a:lnTo>
                    <a:cubicBezTo>
                      <a:pt x="0" y="47372"/>
                      <a:pt x="47372" y="0"/>
                      <a:pt x="105809" y="0"/>
                    </a:cubicBezTo>
                    <a:lnTo>
                      <a:pt x="1216804" y="0"/>
                    </a:lnTo>
                    <a:cubicBezTo>
                      <a:pt x="1275241" y="0"/>
                      <a:pt x="1322613" y="47372"/>
                      <a:pt x="1322613" y="105809"/>
                    </a:cubicBezTo>
                    <a:lnTo>
                      <a:pt x="1322613" y="5149850"/>
                    </a:lnTo>
                    <a:close/>
                  </a:path>
                </a:pathLst>
              </a:custGeom>
              <a:solidFill>
                <a:srgbClr val="436EBE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8964385" y="7708900"/>
                <a:ext cx="1322615" cy="2578100"/>
              </a:xfrm>
              <a:custGeom>
                <a:avLst/>
                <a:gdLst/>
                <a:ahLst/>
                <a:cxnLst/>
                <a:rect r="r" b="b" t="t" l="l"/>
                <a:pathLst>
                  <a:path h="2578100" w="1322615">
                    <a:moveTo>
                      <a:pt x="0" y="2578100"/>
                    </a:moveTo>
                    <a:lnTo>
                      <a:pt x="0" y="105809"/>
                    </a:lnTo>
                    <a:cubicBezTo>
                      <a:pt x="0" y="77746"/>
                      <a:pt x="11149" y="50833"/>
                      <a:pt x="30992" y="30990"/>
                    </a:cubicBezTo>
                    <a:cubicBezTo>
                      <a:pt x="50834" y="11147"/>
                      <a:pt x="77748" y="0"/>
                      <a:pt x="105810" y="0"/>
                    </a:cubicBezTo>
                    <a:lnTo>
                      <a:pt x="1216806" y="0"/>
                    </a:lnTo>
                    <a:cubicBezTo>
                      <a:pt x="1275243" y="0"/>
                      <a:pt x="1322615" y="47372"/>
                      <a:pt x="1322615" y="105809"/>
                    </a:cubicBezTo>
                    <a:lnTo>
                      <a:pt x="1322615" y="2578100"/>
                    </a:lnTo>
                    <a:close/>
                  </a:path>
                </a:pathLst>
              </a:custGeom>
              <a:solidFill>
                <a:srgbClr val="436EBE"/>
              </a:solidFill>
            </p:spPr>
          </p:sp>
        </p:grpSp>
      </p:grpSp>
      <p:grpSp>
        <p:nvGrpSpPr>
          <p:cNvPr name="Group 25" id="25"/>
          <p:cNvGrpSpPr/>
          <p:nvPr/>
        </p:nvGrpSpPr>
        <p:grpSpPr>
          <a:xfrm rot="0">
            <a:off x="683722" y="2352255"/>
            <a:ext cx="6708402" cy="1684669"/>
            <a:chOff x="0" y="0"/>
            <a:chExt cx="5628640" cy="1413510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5614670" cy="1413510"/>
            </a:xfrm>
            <a:custGeom>
              <a:avLst/>
              <a:gdLst/>
              <a:ahLst/>
              <a:cxnLst/>
              <a:rect r="r" b="b" t="t" l="l"/>
              <a:pathLst>
                <a:path h="1413510" w="5614670">
                  <a:moveTo>
                    <a:pt x="0" y="0"/>
                  </a:moveTo>
                  <a:lnTo>
                    <a:pt x="0" y="1413510"/>
                  </a:lnTo>
                  <a:lnTo>
                    <a:pt x="5614670" y="1413510"/>
                  </a:lnTo>
                  <a:lnTo>
                    <a:pt x="5614670" y="0"/>
                  </a:lnTo>
                  <a:lnTo>
                    <a:pt x="0" y="0"/>
                  </a:lnTo>
                  <a:close/>
                  <a:moveTo>
                    <a:pt x="800100" y="576580"/>
                  </a:moveTo>
                  <a:lnTo>
                    <a:pt x="800100" y="1404620"/>
                  </a:lnTo>
                  <a:lnTo>
                    <a:pt x="10160" y="1404620"/>
                  </a:lnTo>
                  <a:lnTo>
                    <a:pt x="10160" y="402590"/>
                  </a:lnTo>
                  <a:lnTo>
                    <a:pt x="800100" y="402590"/>
                  </a:lnTo>
                  <a:lnTo>
                    <a:pt x="800100" y="576580"/>
                  </a:lnTo>
                  <a:close/>
                  <a:moveTo>
                    <a:pt x="1601470" y="576580"/>
                  </a:moveTo>
                  <a:lnTo>
                    <a:pt x="1601470" y="1404620"/>
                  </a:lnTo>
                  <a:lnTo>
                    <a:pt x="810260" y="1404620"/>
                  </a:lnTo>
                  <a:lnTo>
                    <a:pt x="810260" y="402590"/>
                  </a:lnTo>
                  <a:lnTo>
                    <a:pt x="1601470" y="402590"/>
                  </a:lnTo>
                  <a:lnTo>
                    <a:pt x="1601470" y="576580"/>
                  </a:lnTo>
                  <a:close/>
                  <a:moveTo>
                    <a:pt x="2401570" y="576580"/>
                  </a:moveTo>
                  <a:lnTo>
                    <a:pt x="2401570" y="1404620"/>
                  </a:lnTo>
                  <a:lnTo>
                    <a:pt x="1610360" y="1404620"/>
                  </a:lnTo>
                  <a:lnTo>
                    <a:pt x="1610360" y="1122680"/>
                  </a:lnTo>
                  <a:lnTo>
                    <a:pt x="1611630" y="1122680"/>
                  </a:lnTo>
                  <a:lnTo>
                    <a:pt x="1611630" y="576580"/>
                  </a:lnTo>
                  <a:lnTo>
                    <a:pt x="1610360" y="576580"/>
                  </a:lnTo>
                  <a:lnTo>
                    <a:pt x="1610360" y="402590"/>
                  </a:lnTo>
                  <a:lnTo>
                    <a:pt x="2401570" y="402590"/>
                  </a:lnTo>
                  <a:lnTo>
                    <a:pt x="2401570" y="576580"/>
                  </a:lnTo>
                  <a:close/>
                  <a:moveTo>
                    <a:pt x="3202940" y="576580"/>
                  </a:moveTo>
                  <a:lnTo>
                    <a:pt x="3202940" y="1404620"/>
                  </a:lnTo>
                  <a:lnTo>
                    <a:pt x="2411730" y="1404620"/>
                  </a:lnTo>
                  <a:lnTo>
                    <a:pt x="2411730" y="402590"/>
                  </a:lnTo>
                  <a:lnTo>
                    <a:pt x="3202940" y="402590"/>
                  </a:lnTo>
                  <a:lnTo>
                    <a:pt x="3202940" y="576580"/>
                  </a:lnTo>
                  <a:close/>
                  <a:moveTo>
                    <a:pt x="4003040" y="576580"/>
                  </a:moveTo>
                  <a:lnTo>
                    <a:pt x="4003040" y="1404620"/>
                  </a:lnTo>
                  <a:lnTo>
                    <a:pt x="3211830" y="1404620"/>
                  </a:lnTo>
                  <a:lnTo>
                    <a:pt x="3211830" y="1122680"/>
                  </a:lnTo>
                  <a:lnTo>
                    <a:pt x="3213100" y="1122680"/>
                  </a:lnTo>
                  <a:lnTo>
                    <a:pt x="3213100" y="576580"/>
                  </a:lnTo>
                  <a:lnTo>
                    <a:pt x="3211830" y="576580"/>
                  </a:lnTo>
                  <a:lnTo>
                    <a:pt x="3211830" y="402590"/>
                  </a:lnTo>
                  <a:lnTo>
                    <a:pt x="4003040" y="402590"/>
                  </a:lnTo>
                  <a:lnTo>
                    <a:pt x="4003040" y="576580"/>
                  </a:lnTo>
                  <a:close/>
                  <a:moveTo>
                    <a:pt x="4804410" y="576580"/>
                  </a:moveTo>
                  <a:lnTo>
                    <a:pt x="4804410" y="1404620"/>
                  </a:lnTo>
                  <a:lnTo>
                    <a:pt x="4013200" y="1404620"/>
                  </a:lnTo>
                  <a:lnTo>
                    <a:pt x="4013200" y="402590"/>
                  </a:lnTo>
                  <a:lnTo>
                    <a:pt x="4804410" y="402590"/>
                  </a:lnTo>
                  <a:lnTo>
                    <a:pt x="4804410" y="576580"/>
                  </a:lnTo>
                  <a:close/>
                  <a:moveTo>
                    <a:pt x="5604510" y="576580"/>
                  </a:moveTo>
                  <a:lnTo>
                    <a:pt x="5604510" y="1404620"/>
                  </a:lnTo>
                  <a:lnTo>
                    <a:pt x="4813300" y="1404620"/>
                  </a:lnTo>
                  <a:lnTo>
                    <a:pt x="4813300" y="1122680"/>
                  </a:lnTo>
                  <a:lnTo>
                    <a:pt x="4814570" y="1122680"/>
                  </a:lnTo>
                  <a:lnTo>
                    <a:pt x="4814570" y="576580"/>
                  </a:lnTo>
                  <a:lnTo>
                    <a:pt x="4813300" y="576580"/>
                  </a:lnTo>
                  <a:lnTo>
                    <a:pt x="4813300" y="402590"/>
                  </a:lnTo>
                  <a:lnTo>
                    <a:pt x="5604510" y="402590"/>
                  </a:lnTo>
                  <a:lnTo>
                    <a:pt x="5604510" y="57658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893260" y="3060302"/>
            <a:ext cx="603229" cy="70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16"/>
              </a:lnSpc>
              <a:spcBef>
                <a:spcPct val="0"/>
              </a:spcBef>
            </a:pPr>
            <a:r>
              <a:rPr lang="en-US" b="false" sz="4154" i="false">
                <a:solidFill>
                  <a:srgbClr val="FFFFFF"/>
                </a:solidFill>
                <a:latin typeface="Open Sans"/>
              </a:rPr>
              <a:t>45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68628" y="3060302"/>
            <a:ext cx="603229" cy="70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16"/>
              </a:lnSpc>
              <a:spcBef>
                <a:spcPct val="0"/>
              </a:spcBef>
            </a:pPr>
            <a:r>
              <a:rPr lang="en-US" b="false" sz="4154" i="false">
                <a:solidFill>
                  <a:srgbClr val="FFFFFF"/>
                </a:solidFill>
                <a:latin typeface="Open Sans"/>
              </a:rPr>
              <a:t>78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741073" y="3060302"/>
            <a:ext cx="603229" cy="70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16"/>
              </a:lnSpc>
              <a:spcBef>
                <a:spcPct val="0"/>
              </a:spcBef>
            </a:pPr>
            <a:r>
              <a:rPr lang="en-US" b="false" sz="4154" i="false">
                <a:solidFill>
                  <a:srgbClr val="FFFFFF"/>
                </a:solidFill>
                <a:latin typeface="Open Sans"/>
              </a:rPr>
              <a:t>14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656513" y="3060302"/>
            <a:ext cx="603229" cy="70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16"/>
              </a:lnSpc>
              <a:spcBef>
                <a:spcPct val="0"/>
              </a:spcBef>
            </a:pPr>
            <a:r>
              <a:rPr lang="en-US" b="false" sz="4154" i="false">
                <a:solidFill>
                  <a:srgbClr val="FFFFFF"/>
                </a:solidFill>
                <a:latin typeface="Open Sans"/>
              </a:rPr>
              <a:t>12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662651" y="3060302"/>
            <a:ext cx="603229" cy="70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16"/>
              </a:lnSpc>
              <a:spcBef>
                <a:spcPct val="0"/>
              </a:spcBef>
            </a:pPr>
            <a:r>
              <a:rPr lang="en-US" b="false" sz="4154" i="false">
                <a:solidFill>
                  <a:srgbClr val="FFFFFF"/>
                </a:solidFill>
                <a:latin typeface="Open Sans"/>
              </a:rPr>
              <a:t>23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598011" y="3060302"/>
            <a:ext cx="603229" cy="70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16"/>
              </a:lnSpc>
              <a:spcBef>
                <a:spcPct val="0"/>
              </a:spcBef>
            </a:pPr>
            <a:r>
              <a:rPr lang="en-US" b="false" sz="4154" i="false">
                <a:solidFill>
                  <a:srgbClr val="FFFFFF"/>
                </a:solidFill>
                <a:latin typeface="Open Sans"/>
              </a:rPr>
              <a:t>98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652039" y="3060302"/>
            <a:ext cx="421217" cy="70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16"/>
              </a:lnSpc>
              <a:spcBef>
                <a:spcPct val="0"/>
              </a:spcBef>
            </a:pPr>
            <a:r>
              <a:rPr lang="en-US" b="false" sz="4154" i="false">
                <a:solidFill>
                  <a:srgbClr val="FFFFFF"/>
                </a:solidFill>
                <a:latin typeface="Open Sans"/>
              </a:rPr>
              <a:t>...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18193" y="5299425"/>
            <a:ext cx="293161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b="false" sz="3600" i="false">
                <a:solidFill>
                  <a:srgbClr val="FFFFFF"/>
                </a:solidFill>
                <a:latin typeface="Open Sans"/>
              </a:rPr>
              <a:t>HISTOGRAMA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DADquXIqOYc</dc:identifier>
  <dcterms:modified xsi:type="dcterms:W3CDTF">2011-08-01T06:04:30Z</dcterms:modified>
  <cp:revision>1</cp:revision>
  <dc:title>maria prieto</dc:title>
</cp:coreProperties>
</file>